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62" r:id="rId5"/>
    <p:sldId id="259" r:id="rId6"/>
    <p:sldId id="263" r:id="rId7"/>
    <p:sldId id="270" r:id="rId8"/>
    <p:sldId id="260" r:id="rId9"/>
    <p:sldId id="264" r:id="rId10"/>
    <p:sldId id="266" r:id="rId11"/>
    <p:sldId id="267" r:id="rId12"/>
    <p:sldId id="268" r:id="rId13"/>
    <p:sldId id="269" r:id="rId14"/>
    <p:sldId id="272" r:id="rId15"/>
    <p:sldId id="273" r:id="rId16"/>
    <p:sldId id="261" r:id="rId17"/>
    <p:sldId id="271" r:id="rId18"/>
    <p:sldId id="265" r:id="rId1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A93FB"/>
    <a:srgbClr val="005490"/>
    <a:srgbClr val="007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-440" y="2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40C9F9-0C49-4CFA-987E-166330805295}" type="datetimeFigureOut">
              <a:rPr lang="ko-KR" altLang="en-US" smtClean="0"/>
              <a:t>2024-03-20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A6833F-4231-436B-8C29-4F8E9CF306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5547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90755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8240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05012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61311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5659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7C0E3E-8D5D-4F8D-ABA6-8150D14905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C5E2489-E927-43BD-8B55-53EA39DB98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EE17630-232B-411F-BC62-16530C555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D09C-3FD0-4079-8A0E-8F8B78FD6092}" type="datetimeFigureOut">
              <a:rPr lang="ko-KR" altLang="en-US" smtClean="0"/>
              <a:t>2024-03-20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CEF244B-0144-4C9E-A919-628D5B8785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E35198E-0819-4B3C-82DB-A241FE1336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20905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3D66A1-1BC3-4AC9-B906-4C61F906F5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4E01D30-E2AB-4567-AD10-CBD0CA8F6E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DFCE253-18A9-41B8-94BA-81DC9CBBD5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D09C-3FD0-4079-8A0E-8F8B78FD6092}" type="datetimeFigureOut">
              <a:rPr lang="ko-KR" altLang="en-US" smtClean="0"/>
              <a:t>2024-03-20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4029266-8CA8-41F4-AFB3-4AF3335609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8200091-9EBE-4922-BA55-155F0C802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98186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1E81314-2AC8-4272-8D33-6E0D3E9B07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8215786-FC7E-4E04-B3BD-017D093785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779B21F-67A8-4023-9E5A-C2255E83B0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D09C-3FD0-4079-8A0E-8F8B78FD6092}" type="datetimeFigureOut">
              <a:rPr lang="ko-KR" altLang="en-US" smtClean="0"/>
              <a:t>2024-03-20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A4D0871-6DA2-4060-A146-7F894829F4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94CDB3F-7731-49C2-8996-C72DC1957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01414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0BA4AD-085E-49BB-BA3F-1343D77C5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DE264D9-F9CD-4564-ACFC-9BC67D4C6C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7826FDF-3AA6-4869-8BF4-7017419F6C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D09C-3FD0-4079-8A0E-8F8B78FD6092}" type="datetimeFigureOut">
              <a:rPr lang="ko-KR" altLang="en-US" smtClean="0"/>
              <a:t>2024-03-20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41336AA-7C41-435E-A5D7-1A63F5826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1888DD1-4723-45FC-88B7-D68FE6A5C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24817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C3A200-027D-4E59-865D-2F3C59DD4E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F3EC595-175D-49A6-A32A-118637BF1E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B9C02B5-D726-4C06-B19B-170CAA986E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D09C-3FD0-4079-8A0E-8F8B78FD6092}" type="datetimeFigureOut">
              <a:rPr lang="ko-KR" altLang="en-US" smtClean="0"/>
              <a:t>2024-03-20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3D2DA41-9A7C-45D3-AE0B-4BF1434B3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8678D08-8928-4F33-9D62-3D4A8A9FD7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71176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D3C230-4017-4CAF-93FE-C013FA555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1E466CD-E09F-4097-8A68-8C60208600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758BB5D-DE8A-47DB-AA2A-D2299C3E6A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48FD3E1-8AFA-4A08-8D5A-8C80E5DEEB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D09C-3FD0-4079-8A0E-8F8B78FD6092}" type="datetimeFigureOut">
              <a:rPr lang="ko-KR" altLang="en-US" smtClean="0"/>
              <a:t>2024-03-20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5A5593C-477F-4ADB-82F1-7E34ADE6FA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289FD9C-ED62-4047-9D47-61DFC1465A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29119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5C143D-6DDE-4258-8C52-0B9DC9D86C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9B96004-0B6C-411B-A3A0-46E1CC255F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8C261CD-E830-4511-B14F-22D6131340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A826385-D5C8-4461-8856-50440137C4F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0DB237C-03EC-4CCE-A656-C9AB27C0ED2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3D8FF3C-823D-4A04-8B05-D4C5AB7FA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D09C-3FD0-4079-8A0E-8F8B78FD6092}" type="datetimeFigureOut">
              <a:rPr lang="ko-KR" altLang="en-US" smtClean="0"/>
              <a:t>2024-03-20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549B642-D1EE-486B-8B55-2DC3FAFB1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6217F6C-DC04-4B14-8695-ED9DF5C86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14829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427DA1-BF03-40B0-AA03-2163C20B4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4A06BD8-D65B-4404-9022-D67D54369F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D09C-3FD0-4079-8A0E-8F8B78FD6092}" type="datetimeFigureOut">
              <a:rPr lang="ko-KR" altLang="en-US" smtClean="0"/>
              <a:t>2024-03-20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B28C999-1DBE-4569-82CB-36B2EB330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4D6D43F-09DB-408F-8C59-09DA29FBF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24773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E677155-D176-46E1-A18D-5BBD212344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D09C-3FD0-4079-8A0E-8F8B78FD6092}" type="datetimeFigureOut">
              <a:rPr lang="ko-KR" altLang="en-US" smtClean="0"/>
              <a:t>2024-03-20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83D1AB1-83CC-4DD4-9674-FD086BC2C5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B72D4FE-4C13-4F32-8E6D-2375C48DD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04542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84BFC9-6E76-4C1F-BEE1-BD10F3373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0BA9E63-8B84-4034-9BF0-EC9731E8FF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660710D-8EFD-422E-BCA1-4913D6AC9D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B4248E1-35EC-40CD-BE8A-DF8C0A37A4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D09C-3FD0-4079-8A0E-8F8B78FD6092}" type="datetimeFigureOut">
              <a:rPr lang="ko-KR" altLang="en-US" smtClean="0"/>
              <a:t>2024-03-20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1282EEA-51A2-4A78-A554-D7DD23A47D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A17080C-FB41-452E-B1B5-5B6CAB03A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20196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E35B3E-5DC6-4B88-B87F-0203424C2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3DBDE2B-4FA5-4C97-A091-0668C4CAF2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0A8F7E7-4416-4012-90EC-5B5FD05F29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9C8F650-2BE9-4DAA-81C6-DB221340D6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D09C-3FD0-4079-8A0E-8F8B78FD6092}" type="datetimeFigureOut">
              <a:rPr lang="ko-KR" altLang="en-US" smtClean="0"/>
              <a:t>2024-03-20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44B7F0E-B19C-4B41-BED3-909928B457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16D881D-A2AA-4C07-811F-F0D9EDC41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32021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9966CCE-A2C2-4808-92BB-E445CB43AB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B870D5-3646-4658-AC3D-CE640B9DB1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7414FE1-5AAB-49E9-96B6-DA6DD69AF1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C0D09C-3FD0-4079-8A0E-8F8B78FD6092}" type="datetimeFigureOut">
              <a:rPr lang="ko-KR" altLang="en-US" smtClean="0"/>
              <a:t>2024-03-20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E1031F7-26D2-40B6-B314-76964AAFE0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BC4F4A9-7572-4663-B177-5749CCE077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01642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gif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2804E8E-9AFC-4E39-B866-334547419AE6}"/>
              </a:ext>
            </a:extLst>
          </p:cNvPr>
          <p:cNvSpPr txBox="1"/>
          <p:nvPr/>
        </p:nvSpPr>
        <p:spPr>
          <a:xfrm>
            <a:off x="3866864" y="2844224"/>
            <a:ext cx="4458272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0" b="1" dirty="0">
                <a:latin typeface="+mn-ea"/>
              </a:rPr>
              <a:t>BBANG</a:t>
            </a:r>
            <a:r>
              <a:rPr lang="ko-KR" altLang="en-US" sz="7000" b="1" dirty="0">
                <a:latin typeface="+mn-ea"/>
              </a:rPr>
              <a:t>끗</a:t>
            </a:r>
            <a:r>
              <a:rPr lang="en-US" altLang="ko-KR" sz="7000" b="1" dirty="0">
                <a:latin typeface="+mn-ea"/>
              </a:rPr>
              <a:t>.</a:t>
            </a:r>
            <a:endParaRPr lang="ko-KR" altLang="en-US" sz="7000" b="1" dirty="0"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779160-AD8F-4DB6-8742-61B3EAE6C0CA}"/>
              </a:ext>
            </a:extLst>
          </p:cNvPr>
          <p:cNvSpPr txBox="1"/>
          <p:nvPr/>
        </p:nvSpPr>
        <p:spPr>
          <a:xfrm>
            <a:off x="3866864" y="2806152"/>
            <a:ext cx="25891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chemeClr val="bg1">
                    <a:lumMod val="50000"/>
                  </a:schemeClr>
                </a:solidFill>
              </a:rPr>
              <a:t>환경 캠페인 게시판 웹 서비스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01787E-2BEF-4D82-B35D-EBAA3DE8D1AF}"/>
              </a:ext>
            </a:extLst>
          </p:cNvPr>
          <p:cNvSpPr txBox="1"/>
          <p:nvPr/>
        </p:nvSpPr>
        <p:spPr>
          <a:xfrm>
            <a:off x="5030644" y="3897958"/>
            <a:ext cx="21307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accent6"/>
                </a:solidFill>
                <a:latin typeface="+mn-ea"/>
              </a:rPr>
              <a:t>상호형</a:t>
            </a:r>
            <a:r>
              <a:rPr lang="en-US" altLang="ko-KR" sz="1400" dirty="0">
                <a:solidFill>
                  <a:schemeClr val="accent6"/>
                </a:solidFill>
                <a:latin typeface="+mn-ea"/>
              </a:rPr>
              <a:t> : </a:t>
            </a:r>
            <a:r>
              <a:rPr lang="ko-KR" altLang="en-US" sz="1400" dirty="0">
                <a:solidFill>
                  <a:schemeClr val="accent6"/>
                </a:solidFill>
                <a:latin typeface="+mn-ea"/>
              </a:rPr>
              <a:t>김지수 </a:t>
            </a:r>
            <a:r>
              <a:rPr lang="en-US" altLang="ko-KR" sz="1400" dirty="0">
                <a:solidFill>
                  <a:schemeClr val="accent6"/>
                </a:solidFill>
                <a:latin typeface="+mn-ea"/>
              </a:rPr>
              <a:t>: </a:t>
            </a:r>
            <a:r>
              <a:rPr lang="ko-KR" altLang="en-US" sz="1400" dirty="0">
                <a:solidFill>
                  <a:schemeClr val="accent6"/>
                </a:solidFill>
                <a:latin typeface="+mn-ea"/>
              </a:rPr>
              <a:t>김민호</a:t>
            </a: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B654328B-7E47-4848-A494-864EFA64DCCF}"/>
              </a:ext>
            </a:extLst>
          </p:cNvPr>
          <p:cNvSpPr/>
          <p:nvPr/>
        </p:nvSpPr>
        <p:spPr>
          <a:xfrm>
            <a:off x="5042393" y="2781585"/>
            <a:ext cx="45722" cy="4572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FFC2A1B3-2468-4485-BE13-75F9F3379A72}"/>
              </a:ext>
            </a:extLst>
          </p:cNvPr>
          <p:cNvSpPr/>
          <p:nvPr/>
        </p:nvSpPr>
        <p:spPr>
          <a:xfrm>
            <a:off x="5204643" y="2781585"/>
            <a:ext cx="45722" cy="4572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88B75D09-3C25-48B9-BE49-74880C520090}"/>
              </a:ext>
            </a:extLst>
          </p:cNvPr>
          <p:cNvSpPr/>
          <p:nvPr/>
        </p:nvSpPr>
        <p:spPr>
          <a:xfrm>
            <a:off x="5366892" y="2781585"/>
            <a:ext cx="45722" cy="4572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89239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2044599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3-3. URL Mapping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기술설명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21610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Wire Frame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1501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2276585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3-3. URL Mapping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기술설명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25234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URL Mapping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5D8D7C7-2E5E-4CB5-A609-562E604224CF}"/>
              </a:ext>
            </a:extLst>
          </p:cNvPr>
          <p:cNvSpPr txBox="1"/>
          <p:nvPr/>
        </p:nvSpPr>
        <p:spPr>
          <a:xfrm>
            <a:off x="5000941" y="1795789"/>
            <a:ext cx="8162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/Login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4C0998-42DC-4490-B070-8CAEECA31A16}"/>
              </a:ext>
            </a:extLst>
          </p:cNvPr>
          <p:cNvSpPr txBox="1"/>
          <p:nvPr/>
        </p:nvSpPr>
        <p:spPr>
          <a:xfrm>
            <a:off x="5000941" y="2211893"/>
            <a:ext cx="19907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/Register/personal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AA3EF9-FC80-47A8-9E17-A43C4CADC9A1}"/>
              </a:ext>
            </a:extLst>
          </p:cNvPr>
          <p:cNvSpPr txBox="1"/>
          <p:nvPr/>
        </p:nvSpPr>
        <p:spPr>
          <a:xfrm>
            <a:off x="5000941" y="2479498"/>
            <a:ext cx="20976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/Register/corporate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769876D-673E-41C8-BA14-499D50147B95}"/>
              </a:ext>
            </a:extLst>
          </p:cNvPr>
          <p:cNvSpPr txBox="1"/>
          <p:nvPr/>
        </p:nvSpPr>
        <p:spPr>
          <a:xfrm>
            <a:off x="5000941" y="2747103"/>
            <a:ext cx="17416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/Register/group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E81070E-87C2-41AA-B6B5-C9F325674A0E}"/>
              </a:ext>
            </a:extLst>
          </p:cNvPr>
          <p:cNvSpPr txBox="1"/>
          <p:nvPr/>
        </p:nvSpPr>
        <p:spPr>
          <a:xfrm>
            <a:off x="5000941" y="3558667"/>
            <a:ext cx="12225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/campaign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3227D58-FBAD-45B3-BD3F-E1B7E7D2F16E}"/>
              </a:ext>
            </a:extLst>
          </p:cNvPr>
          <p:cNvSpPr txBox="1"/>
          <p:nvPr/>
        </p:nvSpPr>
        <p:spPr>
          <a:xfrm>
            <a:off x="6836870" y="3907785"/>
            <a:ext cx="21843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/campaign/detail/:id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0F4FFBF-E9F3-441E-9A5D-FC026025A2D1}"/>
              </a:ext>
            </a:extLst>
          </p:cNvPr>
          <p:cNvSpPr txBox="1"/>
          <p:nvPr/>
        </p:nvSpPr>
        <p:spPr>
          <a:xfrm>
            <a:off x="9464142" y="4247523"/>
            <a:ext cx="21143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/campaign/form/:id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2E6E7A6-19CC-49F6-97AF-4B9003B179E2}"/>
              </a:ext>
            </a:extLst>
          </p:cNvPr>
          <p:cNvSpPr txBox="1"/>
          <p:nvPr/>
        </p:nvSpPr>
        <p:spPr>
          <a:xfrm>
            <a:off x="5000941" y="4931915"/>
            <a:ext cx="18540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/</a:t>
            </a:r>
            <a:r>
              <a:rPr lang="en-US" altLang="ko-KR" sz="1600" b="1" dirty="0" err="1">
                <a:latin typeface="+mj-ea"/>
                <a:ea typeface="+mj-ea"/>
              </a:rPr>
              <a:t>carbonFootprint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CEC42EF-9402-4C03-B87D-ADF89805FE84}"/>
              </a:ext>
            </a:extLst>
          </p:cNvPr>
          <p:cNvSpPr txBox="1"/>
          <p:nvPr/>
        </p:nvSpPr>
        <p:spPr>
          <a:xfrm>
            <a:off x="5000941" y="5691794"/>
            <a:ext cx="10526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/</a:t>
            </a:r>
            <a:r>
              <a:rPr lang="en-US" altLang="ko-KR" sz="1600" b="1" dirty="0" err="1">
                <a:latin typeface="+mj-ea"/>
                <a:ea typeface="+mj-ea"/>
              </a:rPr>
              <a:t>mypage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F5A8AF-2E3C-4493-A90B-B7A9B363FED0}"/>
              </a:ext>
            </a:extLst>
          </p:cNvPr>
          <p:cNvSpPr txBox="1"/>
          <p:nvPr/>
        </p:nvSpPr>
        <p:spPr>
          <a:xfrm>
            <a:off x="9464142" y="3907785"/>
            <a:ext cx="20160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/campaign/edit/:id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4639667-4FBF-4697-8501-BE0BF8111099}"/>
              </a:ext>
            </a:extLst>
          </p:cNvPr>
          <p:cNvSpPr txBox="1"/>
          <p:nvPr/>
        </p:nvSpPr>
        <p:spPr>
          <a:xfrm>
            <a:off x="6836870" y="3558667"/>
            <a:ext cx="18026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/campaign/write</a:t>
            </a:r>
            <a:endParaRPr lang="ko-KR" altLang="en-US" sz="1600" b="1" dirty="0">
              <a:latin typeface="+mj-ea"/>
              <a:ea typeface="+mj-ea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61380A6D-94BB-43DF-A218-826F5FB01853}"/>
              </a:ext>
            </a:extLst>
          </p:cNvPr>
          <p:cNvCxnSpPr>
            <a:stCxn id="19" idx="3"/>
            <a:endCxn id="25" idx="1"/>
          </p:cNvCxnSpPr>
          <p:nvPr/>
        </p:nvCxnSpPr>
        <p:spPr>
          <a:xfrm>
            <a:off x="6223520" y="3727944"/>
            <a:ext cx="613350" cy="0"/>
          </a:xfrm>
          <a:prstGeom prst="straightConnector1">
            <a:avLst/>
          </a:prstGeom>
          <a:ln w="12700">
            <a:solidFill>
              <a:schemeClr val="accent6">
                <a:lumMod val="50000"/>
              </a:schemeClr>
            </a:solidFill>
            <a:prstDash val="solid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74B10E50-7DDE-4F63-9C4D-D558D458A16D}"/>
              </a:ext>
            </a:extLst>
          </p:cNvPr>
          <p:cNvCxnSpPr>
            <a:stCxn id="20" idx="3"/>
            <a:endCxn id="24" idx="1"/>
          </p:cNvCxnSpPr>
          <p:nvPr/>
        </p:nvCxnSpPr>
        <p:spPr>
          <a:xfrm>
            <a:off x="9021251" y="4077062"/>
            <a:ext cx="442891" cy="0"/>
          </a:xfrm>
          <a:prstGeom prst="straightConnector1">
            <a:avLst/>
          </a:prstGeom>
          <a:ln w="12700">
            <a:solidFill>
              <a:schemeClr val="accent6">
                <a:lumMod val="50000"/>
              </a:schemeClr>
            </a:solidFill>
            <a:prstDash val="solid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연결선: 꺾임 27">
            <a:extLst>
              <a:ext uri="{FF2B5EF4-FFF2-40B4-BE49-F238E27FC236}">
                <a16:creationId xmlns:a16="http://schemas.microsoft.com/office/drawing/2014/main" id="{4F8CBEF3-4C7E-43DE-BBFC-00C25CF660CE}"/>
              </a:ext>
            </a:extLst>
          </p:cNvPr>
          <p:cNvCxnSpPr>
            <a:stCxn id="20" idx="3"/>
            <a:endCxn id="21" idx="1"/>
          </p:cNvCxnSpPr>
          <p:nvPr/>
        </p:nvCxnSpPr>
        <p:spPr>
          <a:xfrm>
            <a:off x="9021251" y="4077062"/>
            <a:ext cx="442891" cy="339738"/>
          </a:xfrm>
          <a:prstGeom prst="bentConnector3">
            <a:avLst/>
          </a:prstGeom>
          <a:ln w="12700">
            <a:solidFill>
              <a:schemeClr val="accent6">
                <a:lumMod val="50000"/>
              </a:schemeClr>
            </a:solidFill>
            <a:prstDash val="solid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C45EDF9D-73CD-428F-93AE-90411B63934F}"/>
              </a:ext>
            </a:extLst>
          </p:cNvPr>
          <p:cNvCxnSpPr>
            <a:stCxn id="19" idx="3"/>
            <a:endCxn id="20" idx="1"/>
          </p:cNvCxnSpPr>
          <p:nvPr/>
        </p:nvCxnSpPr>
        <p:spPr>
          <a:xfrm>
            <a:off x="6223520" y="3727944"/>
            <a:ext cx="613350" cy="349118"/>
          </a:xfrm>
          <a:prstGeom prst="bentConnector3">
            <a:avLst/>
          </a:prstGeom>
          <a:ln w="12700">
            <a:solidFill>
              <a:schemeClr val="accent6">
                <a:lumMod val="50000"/>
              </a:schemeClr>
            </a:solidFill>
            <a:prstDash val="solid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제목 3">
            <a:extLst>
              <a:ext uri="{FF2B5EF4-FFF2-40B4-BE49-F238E27FC236}">
                <a16:creationId xmlns:a16="http://schemas.microsoft.com/office/drawing/2014/main" id="{6BAE86C3-DE22-4083-948A-F27FFD997F74}"/>
              </a:ext>
            </a:extLst>
          </p:cNvPr>
          <p:cNvSpPr txBox="1">
            <a:spLocks/>
          </p:cNvSpPr>
          <p:nvPr/>
        </p:nvSpPr>
        <p:spPr>
          <a:xfrm>
            <a:off x="2755137" y="3272430"/>
            <a:ext cx="1032002" cy="42618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dirty="0">
                <a:solidFill>
                  <a:schemeClr val="accent6"/>
                </a:solidFill>
                <a:latin typeface="맑은고딕"/>
              </a:rPr>
              <a:t>User</a:t>
            </a:r>
            <a:endParaRPr lang="ko-KR" altLang="en-US" dirty="0">
              <a:solidFill>
                <a:schemeClr val="accent6"/>
              </a:solidFill>
              <a:latin typeface="맑은고딕"/>
            </a:endParaRPr>
          </a:p>
        </p:txBody>
      </p: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4A4D7A70-B21B-4D99-819B-FADB652E27ED}"/>
              </a:ext>
            </a:extLst>
          </p:cNvPr>
          <p:cNvCxnSpPr>
            <a:stCxn id="30" idx="3"/>
            <a:endCxn id="13" idx="1"/>
          </p:cNvCxnSpPr>
          <p:nvPr/>
        </p:nvCxnSpPr>
        <p:spPr>
          <a:xfrm flipV="1">
            <a:off x="3787139" y="1965066"/>
            <a:ext cx="1213802" cy="1520456"/>
          </a:xfrm>
          <a:prstGeom prst="bentConnector3">
            <a:avLst/>
          </a:prstGeom>
          <a:ln w="12700">
            <a:solidFill>
              <a:schemeClr val="accent6">
                <a:lumMod val="50000"/>
              </a:schemeClr>
            </a:solidFill>
            <a:prstDash val="solid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40DF8D6C-A018-4800-8D09-7EFD7C4B7600}"/>
              </a:ext>
            </a:extLst>
          </p:cNvPr>
          <p:cNvCxnSpPr>
            <a:stCxn id="30" idx="3"/>
            <a:endCxn id="14" idx="1"/>
          </p:cNvCxnSpPr>
          <p:nvPr/>
        </p:nvCxnSpPr>
        <p:spPr>
          <a:xfrm flipV="1">
            <a:off x="3787139" y="2381170"/>
            <a:ext cx="1213802" cy="1104352"/>
          </a:xfrm>
          <a:prstGeom prst="bentConnector3">
            <a:avLst/>
          </a:prstGeom>
          <a:ln w="12700">
            <a:solidFill>
              <a:schemeClr val="accent6">
                <a:lumMod val="50000"/>
              </a:schemeClr>
            </a:solidFill>
            <a:prstDash val="solid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연결선: 꺾임 32">
            <a:extLst>
              <a:ext uri="{FF2B5EF4-FFF2-40B4-BE49-F238E27FC236}">
                <a16:creationId xmlns:a16="http://schemas.microsoft.com/office/drawing/2014/main" id="{591FF9B8-A8D2-41EA-8720-17183DC35B32}"/>
              </a:ext>
            </a:extLst>
          </p:cNvPr>
          <p:cNvCxnSpPr>
            <a:stCxn id="30" idx="3"/>
            <a:endCxn id="17" idx="1"/>
          </p:cNvCxnSpPr>
          <p:nvPr/>
        </p:nvCxnSpPr>
        <p:spPr>
          <a:xfrm flipV="1">
            <a:off x="3787139" y="2648775"/>
            <a:ext cx="1213802" cy="836747"/>
          </a:xfrm>
          <a:prstGeom prst="bentConnector3">
            <a:avLst/>
          </a:prstGeom>
          <a:ln w="12700">
            <a:solidFill>
              <a:schemeClr val="accent6">
                <a:lumMod val="50000"/>
              </a:schemeClr>
            </a:solidFill>
            <a:prstDash val="solid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CB60F775-4E43-4E17-834F-C3B9EC9DBFFC}"/>
              </a:ext>
            </a:extLst>
          </p:cNvPr>
          <p:cNvCxnSpPr>
            <a:stCxn id="30" idx="3"/>
            <a:endCxn id="18" idx="1"/>
          </p:cNvCxnSpPr>
          <p:nvPr/>
        </p:nvCxnSpPr>
        <p:spPr>
          <a:xfrm flipV="1">
            <a:off x="3787139" y="2916380"/>
            <a:ext cx="1213802" cy="569142"/>
          </a:xfrm>
          <a:prstGeom prst="bentConnector3">
            <a:avLst/>
          </a:prstGeom>
          <a:ln w="12700">
            <a:solidFill>
              <a:schemeClr val="accent6">
                <a:lumMod val="50000"/>
              </a:schemeClr>
            </a:solidFill>
            <a:prstDash val="solid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연결선: 꺾임 34">
            <a:extLst>
              <a:ext uri="{FF2B5EF4-FFF2-40B4-BE49-F238E27FC236}">
                <a16:creationId xmlns:a16="http://schemas.microsoft.com/office/drawing/2014/main" id="{27EC50E9-2BC9-4628-864A-66BDB2EEE194}"/>
              </a:ext>
            </a:extLst>
          </p:cNvPr>
          <p:cNvCxnSpPr>
            <a:stCxn id="30" idx="3"/>
            <a:endCxn id="19" idx="1"/>
          </p:cNvCxnSpPr>
          <p:nvPr/>
        </p:nvCxnSpPr>
        <p:spPr>
          <a:xfrm>
            <a:off x="3787139" y="3485522"/>
            <a:ext cx="1213802" cy="242422"/>
          </a:xfrm>
          <a:prstGeom prst="bentConnector3">
            <a:avLst/>
          </a:prstGeom>
          <a:ln w="12700">
            <a:solidFill>
              <a:schemeClr val="accent6">
                <a:lumMod val="50000"/>
              </a:schemeClr>
            </a:solidFill>
            <a:prstDash val="solid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60408C00-AE0F-4237-B150-6506EC5C36CE}"/>
              </a:ext>
            </a:extLst>
          </p:cNvPr>
          <p:cNvCxnSpPr>
            <a:stCxn id="30" idx="3"/>
            <a:endCxn id="22" idx="1"/>
          </p:cNvCxnSpPr>
          <p:nvPr/>
        </p:nvCxnSpPr>
        <p:spPr>
          <a:xfrm>
            <a:off x="3787139" y="3485522"/>
            <a:ext cx="1213802" cy="1615670"/>
          </a:xfrm>
          <a:prstGeom prst="bentConnector3">
            <a:avLst/>
          </a:prstGeom>
          <a:ln w="12700">
            <a:solidFill>
              <a:schemeClr val="accent6">
                <a:lumMod val="50000"/>
              </a:schemeClr>
            </a:solidFill>
            <a:prstDash val="solid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연결선: 꺾임 36">
            <a:extLst>
              <a:ext uri="{FF2B5EF4-FFF2-40B4-BE49-F238E27FC236}">
                <a16:creationId xmlns:a16="http://schemas.microsoft.com/office/drawing/2014/main" id="{451AD617-C427-406A-A8D0-D187DD95F2DC}"/>
              </a:ext>
            </a:extLst>
          </p:cNvPr>
          <p:cNvCxnSpPr>
            <a:stCxn id="30" idx="3"/>
            <a:endCxn id="23" idx="1"/>
          </p:cNvCxnSpPr>
          <p:nvPr/>
        </p:nvCxnSpPr>
        <p:spPr>
          <a:xfrm>
            <a:off x="3787139" y="3485522"/>
            <a:ext cx="1213802" cy="2375549"/>
          </a:xfrm>
          <a:prstGeom prst="bentConnector3">
            <a:avLst/>
          </a:prstGeom>
          <a:ln w="12700">
            <a:solidFill>
              <a:schemeClr val="accent6">
                <a:lumMod val="50000"/>
              </a:schemeClr>
            </a:solidFill>
            <a:prstDash val="solid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68351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2053767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ERD </a:t>
            </a:r>
            <a:r>
              <a:rPr lang="ko-KR" altLang="en-US" b="1" dirty="0">
                <a:solidFill>
                  <a:schemeClr val="accent6"/>
                </a:solidFill>
              </a:rPr>
              <a:t>상세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3-5.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기술설명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17251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ERD </a:t>
            </a:r>
            <a:r>
              <a:rPr lang="ko-KR" altLang="en-US" sz="2800" b="1" dirty="0"/>
              <a:t>상세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그림 37">
            <a:extLst>
              <a:ext uri="{FF2B5EF4-FFF2-40B4-BE49-F238E27FC236}">
                <a16:creationId xmlns:a16="http://schemas.microsoft.com/office/drawing/2014/main" id="{7B184572-6AD6-4681-82C6-1549AF2BE8A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1485" y="1413934"/>
            <a:ext cx="9291040" cy="4673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0997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2053767" cy="21852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36728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기술설명</a:t>
            </a:r>
            <a:r>
              <a:rPr lang="en-US" altLang="ko-KR" sz="2800" b="1" dirty="0"/>
              <a:t>(</a:t>
            </a:r>
            <a:r>
              <a:rPr lang="ko-KR" altLang="en-US" sz="2800" b="1" dirty="0" err="1"/>
              <a:t>메인페이지</a:t>
            </a:r>
            <a:r>
              <a:rPr lang="en-US" altLang="ko-KR" sz="2800" b="1" dirty="0"/>
              <a:t>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DE50E976-D6D8-4D71-892F-B75775959F13}"/>
              </a:ext>
            </a:extLst>
          </p:cNvPr>
          <p:cNvSpPr txBox="1"/>
          <p:nvPr/>
        </p:nvSpPr>
        <p:spPr>
          <a:xfrm>
            <a:off x="396424" y="3429000"/>
            <a:ext cx="1651414" cy="2302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400" b="1" dirty="0"/>
              <a:t>3-5-1. </a:t>
            </a:r>
            <a:r>
              <a:rPr lang="ko-KR" altLang="en-US" sz="1400" b="1" dirty="0" err="1"/>
              <a:t>메인페이지</a:t>
            </a:r>
            <a:endParaRPr lang="en-US" altLang="ko-KR" sz="1400" b="1" dirty="0"/>
          </a:p>
          <a:p>
            <a:pPr>
              <a:lnSpc>
                <a:spcPct val="130000"/>
              </a:lnSpc>
            </a:pPr>
            <a:r>
              <a:rPr lang="en-US" altLang="ko-KR" sz="1400" b="1" dirty="0">
                <a:solidFill>
                  <a:schemeClr val="bg1">
                    <a:lumMod val="65000"/>
                  </a:schemeClr>
                </a:solidFill>
              </a:rPr>
              <a:t>3-5-2. </a:t>
            </a:r>
            <a:r>
              <a:rPr lang="ko-KR" altLang="en-US" sz="1400" b="1" dirty="0" err="1">
                <a:solidFill>
                  <a:schemeClr val="bg1">
                    <a:lumMod val="65000"/>
                  </a:schemeClr>
                </a:solidFill>
              </a:rPr>
              <a:t>메인페이지</a:t>
            </a:r>
            <a:endParaRPr lang="ko-KR" altLang="en-US" sz="14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400" b="1" dirty="0">
                <a:solidFill>
                  <a:schemeClr val="bg1">
                    <a:lumMod val="65000"/>
                  </a:schemeClr>
                </a:solidFill>
              </a:rPr>
              <a:t>3-5-3. </a:t>
            </a:r>
            <a:r>
              <a:rPr lang="ko-KR" altLang="en-US" sz="1400" b="1" dirty="0" err="1">
                <a:solidFill>
                  <a:schemeClr val="bg1">
                    <a:lumMod val="65000"/>
                  </a:schemeClr>
                </a:solidFill>
              </a:rPr>
              <a:t>메인페이지</a:t>
            </a:r>
            <a:endParaRPr lang="en-US" altLang="ko-KR" sz="14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400" b="1" dirty="0">
                <a:solidFill>
                  <a:schemeClr val="bg1">
                    <a:lumMod val="65000"/>
                  </a:schemeClr>
                </a:solidFill>
              </a:rPr>
              <a:t>3-5-4. </a:t>
            </a:r>
            <a:r>
              <a:rPr lang="ko-KR" altLang="en-US" sz="1400" b="1" dirty="0" err="1">
                <a:solidFill>
                  <a:schemeClr val="bg1">
                    <a:lumMod val="65000"/>
                  </a:schemeClr>
                </a:solidFill>
              </a:rPr>
              <a:t>메인페이지</a:t>
            </a:r>
            <a:endParaRPr lang="en-US" altLang="ko-KR" sz="14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400" b="1" dirty="0">
                <a:solidFill>
                  <a:schemeClr val="bg1">
                    <a:lumMod val="65000"/>
                  </a:schemeClr>
                </a:solidFill>
              </a:rPr>
              <a:t>3-5-5. </a:t>
            </a:r>
            <a:r>
              <a:rPr lang="ko-KR" altLang="en-US" sz="1400" b="1" dirty="0" err="1">
                <a:solidFill>
                  <a:schemeClr val="bg1">
                    <a:lumMod val="65000"/>
                  </a:schemeClr>
                </a:solidFill>
              </a:rPr>
              <a:t>메인페이지</a:t>
            </a:r>
            <a:endParaRPr lang="ko-KR" altLang="en-US" sz="14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400" b="1" dirty="0">
                <a:solidFill>
                  <a:schemeClr val="bg1">
                    <a:lumMod val="65000"/>
                  </a:schemeClr>
                </a:solidFill>
              </a:rPr>
              <a:t>3-5-6. </a:t>
            </a:r>
            <a:r>
              <a:rPr lang="ko-KR" altLang="en-US" sz="1400" b="1" dirty="0" err="1">
                <a:solidFill>
                  <a:schemeClr val="bg1">
                    <a:lumMod val="65000"/>
                  </a:schemeClr>
                </a:solidFill>
              </a:rPr>
              <a:t>메인페이지</a:t>
            </a:r>
            <a:endParaRPr lang="en-US" altLang="ko-KR" sz="14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400" b="1" dirty="0">
                <a:solidFill>
                  <a:schemeClr val="bg1">
                    <a:lumMod val="65000"/>
                  </a:schemeClr>
                </a:solidFill>
              </a:rPr>
              <a:t>3-5-7. </a:t>
            </a:r>
            <a:r>
              <a:rPr lang="ko-KR" altLang="en-US" sz="1400" b="1" dirty="0" err="1">
                <a:solidFill>
                  <a:schemeClr val="bg1">
                    <a:lumMod val="65000"/>
                  </a:schemeClr>
                </a:solidFill>
              </a:rPr>
              <a:t>메인페이지</a:t>
            </a:r>
            <a:endParaRPr lang="ko-KR" altLang="en-US" sz="14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400" b="1" dirty="0">
                <a:solidFill>
                  <a:schemeClr val="bg1">
                    <a:lumMod val="65000"/>
                  </a:schemeClr>
                </a:solidFill>
              </a:rPr>
              <a:t>3-5-8. </a:t>
            </a:r>
            <a:r>
              <a:rPr lang="ko-KR" altLang="en-US" sz="1400" b="1" dirty="0" err="1">
                <a:solidFill>
                  <a:schemeClr val="bg1">
                    <a:lumMod val="65000"/>
                  </a:schemeClr>
                </a:solidFill>
              </a:rPr>
              <a:t>메인페이지</a:t>
            </a:r>
            <a:endParaRPr lang="ko-KR" altLang="en-US" sz="1400" b="1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51301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0EA0BC2E-BA42-415E-BF80-E89DFCD28564}"/>
              </a:ext>
            </a:extLst>
          </p:cNvPr>
          <p:cNvGrpSpPr/>
          <p:nvPr/>
        </p:nvGrpSpPr>
        <p:grpSpPr>
          <a:xfrm>
            <a:off x="2391996" y="1442758"/>
            <a:ext cx="4504098" cy="4912888"/>
            <a:chOff x="2391996" y="1302081"/>
            <a:chExt cx="4504098" cy="491288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B04A0BF8-3DF6-422C-920F-5336E74FF2A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466" t="61480" r="22299" b="26573"/>
            <a:stretch/>
          </p:blipFill>
          <p:spPr>
            <a:xfrm>
              <a:off x="2433209" y="4852154"/>
              <a:ext cx="4437586" cy="1362815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1436257F-5C2F-45FA-A5A6-B05E6EA5FC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466" t="5172" r="22299" b="62969"/>
            <a:stretch/>
          </p:blipFill>
          <p:spPr>
            <a:xfrm>
              <a:off x="2433209" y="1302081"/>
              <a:ext cx="4437586" cy="3634144"/>
            </a:xfrm>
            <a:prstGeom prst="rect">
              <a:avLst/>
            </a:prstGeom>
          </p:spPr>
        </p:pic>
        <p:sp>
          <p:nvSpPr>
            <p:cNvPr id="27" name="순서도: 문서 13">
              <a:extLst>
                <a:ext uri="{FF2B5EF4-FFF2-40B4-BE49-F238E27FC236}">
                  <a16:creationId xmlns:a16="http://schemas.microsoft.com/office/drawing/2014/main" id="{73F8FF19-6D3A-475B-A146-0A84CAB943E4}"/>
                </a:ext>
              </a:extLst>
            </p:cNvPr>
            <p:cNvSpPr/>
            <p:nvPr/>
          </p:nvSpPr>
          <p:spPr>
            <a:xfrm>
              <a:off x="2391996" y="4586723"/>
              <a:ext cx="4504098" cy="550625"/>
            </a:xfrm>
            <a:custGeom>
              <a:avLst/>
              <a:gdLst>
                <a:gd name="connsiteX0" fmla="*/ 0 w 21600"/>
                <a:gd name="connsiteY0" fmla="*/ 0 h 21600"/>
                <a:gd name="connsiteX1" fmla="*/ 21600 w 21600"/>
                <a:gd name="connsiteY1" fmla="*/ 0 h 21600"/>
                <a:gd name="connsiteX2" fmla="*/ 21600 w 21600"/>
                <a:gd name="connsiteY2" fmla="*/ 17322 h 21600"/>
                <a:gd name="connsiteX3" fmla="*/ 0 w 21600"/>
                <a:gd name="connsiteY3" fmla="*/ 20172 h 21600"/>
                <a:gd name="connsiteX4" fmla="*/ 0 w 21600"/>
                <a:gd name="connsiteY4" fmla="*/ 0 h 21600"/>
                <a:gd name="connsiteX0" fmla="*/ 42 w 21642"/>
                <a:gd name="connsiteY0" fmla="*/ 0 h 17322"/>
                <a:gd name="connsiteX1" fmla="*/ 21642 w 21642"/>
                <a:gd name="connsiteY1" fmla="*/ 0 h 17322"/>
                <a:gd name="connsiteX2" fmla="*/ 21642 w 21642"/>
                <a:gd name="connsiteY2" fmla="*/ 17322 h 17322"/>
                <a:gd name="connsiteX3" fmla="*/ 0 w 21642"/>
                <a:gd name="connsiteY3" fmla="*/ 11305 h 17322"/>
                <a:gd name="connsiteX4" fmla="*/ 42 w 21642"/>
                <a:gd name="connsiteY4" fmla="*/ 0 h 17322"/>
                <a:gd name="connsiteX0" fmla="*/ 42 w 21642"/>
                <a:gd name="connsiteY0" fmla="*/ 0 h 17322"/>
                <a:gd name="connsiteX1" fmla="*/ 21642 w 21642"/>
                <a:gd name="connsiteY1" fmla="*/ 0 h 17322"/>
                <a:gd name="connsiteX2" fmla="*/ 21642 w 21642"/>
                <a:gd name="connsiteY2" fmla="*/ 17322 h 17322"/>
                <a:gd name="connsiteX3" fmla="*/ 0 w 21642"/>
                <a:gd name="connsiteY3" fmla="*/ 11305 h 17322"/>
                <a:gd name="connsiteX4" fmla="*/ 42 w 21642"/>
                <a:gd name="connsiteY4" fmla="*/ 0 h 17322"/>
                <a:gd name="connsiteX0" fmla="*/ 42 w 21642"/>
                <a:gd name="connsiteY0" fmla="*/ 0 h 11305"/>
                <a:gd name="connsiteX1" fmla="*/ 21642 w 21642"/>
                <a:gd name="connsiteY1" fmla="*/ 0 h 11305"/>
                <a:gd name="connsiteX2" fmla="*/ 21642 w 21642"/>
                <a:gd name="connsiteY2" fmla="*/ 11103 h 11305"/>
                <a:gd name="connsiteX3" fmla="*/ 0 w 21642"/>
                <a:gd name="connsiteY3" fmla="*/ 11305 h 11305"/>
                <a:gd name="connsiteX4" fmla="*/ 42 w 21642"/>
                <a:gd name="connsiteY4" fmla="*/ 0 h 11305"/>
                <a:gd name="connsiteX0" fmla="*/ 42 w 21642"/>
                <a:gd name="connsiteY0" fmla="*/ 0 h 15193"/>
                <a:gd name="connsiteX1" fmla="*/ 21642 w 21642"/>
                <a:gd name="connsiteY1" fmla="*/ 0 h 15193"/>
                <a:gd name="connsiteX2" fmla="*/ 21642 w 21642"/>
                <a:gd name="connsiteY2" fmla="*/ 11103 h 15193"/>
                <a:gd name="connsiteX3" fmla="*/ 0 w 21642"/>
                <a:gd name="connsiteY3" fmla="*/ 11305 h 15193"/>
                <a:gd name="connsiteX4" fmla="*/ 42 w 21642"/>
                <a:gd name="connsiteY4" fmla="*/ 0 h 15193"/>
                <a:gd name="connsiteX0" fmla="*/ 42 w 21642"/>
                <a:gd name="connsiteY0" fmla="*/ 0 h 15193"/>
                <a:gd name="connsiteX1" fmla="*/ 21642 w 21642"/>
                <a:gd name="connsiteY1" fmla="*/ 0 h 15193"/>
                <a:gd name="connsiteX2" fmla="*/ 21642 w 21642"/>
                <a:gd name="connsiteY2" fmla="*/ 11103 h 15193"/>
                <a:gd name="connsiteX3" fmla="*/ 0 w 21642"/>
                <a:gd name="connsiteY3" fmla="*/ 11305 h 15193"/>
                <a:gd name="connsiteX4" fmla="*/ 42 w 21642"/>
                <a:gd name="connsiteY4" fmla="*/ 0 h 15193"/>
                <a:gd name="connsiteX0" fmla="*/ 42 w 21642"/>
                <a:gd name="connsiteY0" fmla="*/ 295 h 15488"/>
                <a:gd name="connsiteX1" fmla="*/ 21642 w 21642"/>
                <a:gd name="connsiteY1" fmla="*/ 295 h 15488"/>
                <a:gd name="connsiteX2" fmla="*/ 21642 w 21642"/>
                <a:gd name="connsiteY2" fmla="*/ 11398 h 15488"/>
                <a:gd name="connsiteX3" fmla="*/ 0 w 21642"/>
                <a:gd name="connsiteY3" fmla="*/ 11600 h 15488"/>
                <a:gd name="connsiteX4" fmla="*/ 42 w 21642"/>
                <a:gd name="connsiteY4" fmla="*/ 295 h 15488"/>
                <a:gd name="connsiteX0" fmla="*/ 42 w 21642"/>
                <a:gd name="connsiteY0" fmla="*/ 475 h 15668"/>
                <a:gd name="connsiteX1" fmla="*/ 21642 w 21642"/>
                <a:gd name="connsiteY1" fmla="*/ 475 h 15668"/>
                <a:gd name="connsiteX2" fmla="*/ 21642 w 21642"/>
                <a:gd name="connsiteY2" fmla="*/ 11578 h 15668"/>
                <a:gd name="connsiteX3" fmla="*/ 0 w 21642"/>
                <a:gd name="connsiteY3" fmla="*/ 11780 h 15668"/>
                <a:gd name="connsiteX4" fmla="*/ 42 w 21642"/>
                <a:gd name="connsiteY4" fmla="*/ 475 h 15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642" h="15668">
                  <a:moveTo>
                    <a:pt x="42" y="475"/>
                  </a:moveTo>
                  <a:cubicBezTo>
                    <a:pt x="7074" y="-2865"/>
                    <a:pt x="17612" y="12912"/>
                    <a:pt x="21642" y="475"/>
                  </a:cubicBezTo>
                  <a:lnTo>
                    <a:pt x="21642" y="11578"/>
                  </a:lnTo>
                  <a:cubicBezTo>
                    <a:pt x="11808" y="22288"/>
                    <a:pt x="15439" y="8160"/>
                    <a:pt x="0" y="11780"/>
                  </a:cubicBezTo>
                  <a:cubicBezTo>
                    <a:pt x="14" y="8012"/>
                    <a:pt x="28" y="4243"/>
                    <a:pt x="42" y="475"/>
                  </a:cubicBezTo>
                  <a:close/>
                </a:path>
              </a:pathLst>
            </a:custGeom>
            <a:pattFill prst="wdUpDiag">
              <a:fgClr>
                <a:schemeClr val="bg2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2053767" cy="21852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48766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탄소발자국 계산기</a:t>
            </a:r>
            <a:r>
              <a:rPr lang="en-US" altLang="ko-KR" sz="2800" b="1" dirty="0"/>
              <a:t>(</a:t>
            </a:r>
            <a:r>
              <a:rPr lang="ko-KR" altLang="en-US" sz="2800" b="1" dirty="0"/>
              <a:t>계산하기</a:t>
            </a:r>
            <a:r>
              <a:rPr lang="en-US" altLang="ko-KR" sz="2800" b="1" dirty="0"/>
              <a:t>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DE50E976-D6D8-4D71-892F-B75775959F13}"/>
              </a:ext>
            </a:extLst>
          </p:cNvPr>
          <p:cNvSpPr txBox="1"/>
          <p:nvPr/>
        </p:nvSpPr>
        <p:spPr>
          <a:xfrm>
            <a:off x="396424" y="3429000"/>
            <a:ext cx="1651414" cy="2302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400" b="1" dirty="0"/>
              <a:t>3-5-1. </a:t>
            </a:r>
            <a:r>
              <a:rPr lang="ko-KR" altLang="en-US" sz="1400" b="1" dirty="0" err="1"/>
              <a:t>메인페이지</a:t>
            </a:r>
            <a:endParaRPr lang="en-US" altLang="ko-KR" sz="1400" b="1" dirty="0"/>
          </a:p>
          <a:p>
            <a:pPr>
              <a:lnSpc>
                <a:spcPct val="130000"/>
              </a:lnSpc>
            </a:pPr>
            <a:r>
              <a:rPr lang="en-US" altLang="ko-KR" sz="1400" b="1" dirty="0">
                <a:solidFill>
                  <a:schemeClr val="bg1">
                    <a:lumMod val="65000"/>
                  </a:schemeClr>
                </a:solidFill>
              </a:rPr>
              <a:t>3-5-2. </a:t>
            </a:r>
            <a:r>
              <a:rPr lang="ko-KR" altLang="en-US" sz="1400" b="1" dirty="0" err="1">
                <a:solidFill>
                  <a:schemeClr val="bg1">
                    <a:lumMod val="65000"/>
                  </a:schemeClr>
                </a:solidFill>
              </a:rPr>
              <a:t>메인페이지</a:t>
            </a:r>
            <a:endParaRPr lang="ko-KR" altLang="en-US" sz="14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400" b="1" dirty="0">
                <a:solidFill>
                  <a:schemeClr val="bg1">
                    <a:lumMod val="65000"/>
                  </a:schemeClr>
                </a:solidFill>
              </a:rPr>
              <a:t>3-5-3. </a:t>
            </a:r>
            <a:r>
              <a:rPr lang="ko-KR" altLang="en-US" sz="1400" b="1" dirty="0" err="1">
                <a:solidFill>
                  <a:schemeClr val="bg1">
                    <a:lumMod val="65000"/>
                  </a:schemeClr>
                </a:solidFill>
              </a:rPr>
              <a:t>메인페이지</a:t>
            </a:r>
            <a:endParaRPr lang="en-US" altLang="ko-KR" sz="14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400" b="1" dirty="0">
                <a:solidFill>
                  <a:schemeClr val="bg1">
                    <a:lumMod val="65000"/>
                  </a:schemeClr>
                </a:solidFill>
              </a:rPr>
              <a:t>3-5-4. </a:t>
            </a:r>
            <a:r>
              <a:rPr lang="ko-KR" altLang="en-US" sz="1400" b="1" dirty="0" err="1">
                <a:solidFill>
                  <a:schemeClr val="bg1">
                    <a:lumMod val="65000"/>
                  </a:schemeClr>
                </a:solidFill>
              </a:rPr>
              <a:t>메인페이지</a:t>
            </a:r>
            <a:endParaRPr lang="en-US" altLang="ko-KR" sz="14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400" b="1" dirty="0">
                <a:solidFill>
                  <a:schemeClr val="bg1">
                    <a:lumMod val="65000"/>
                  </a:schemeClr>
                </a:solidFill>
              </a:rPr>
              <a:t>3-5-5. </a:t>
            </a:r>
            <a:r>
              <a:rPr lang="ko-KR" altLang="en-US" sz="1400" b="1" dirty="0" err="1">
                <a:solidFill>
                  <a:schemeClr val="bg1">
                    <a:lumMod val="65000"/>
                  </a:schemeClr>
                </a:solidFill>
              </a:rPr>
              <a:t>메인페이지</a:t>
            </a:r>
            <a:endParaRPr lang="ko-KR" altLang="en-US" sz="14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400" b="1" dirty="0">
                <a:solidFill>
                  <a:schemeClr val="bg1">
                    <a:lumMod val="65000"/>
                  </a:schemeClr>
                </a:solidFill>
              </a:rPr>
              <a:t>3-5-6. </a:t>
            </a:r>
            <a:r>
              <a:rPr lang="ko-KR" altLang="en-US" sz="1400" b="1" dirty="0" err="1">
                <a:solidFill>
                  <a:schemeClr val="bg1">
                    <a:lumMod val="65000"/>
                  </a:schemeClr>
                </a:solidFill>
              </a:rPr>
              <a:t>메인페이지</a:t>
            </a:r>
            <a:endParaRPr lang="en-US" altLang="ko-KR" sz="14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400" b="1" dirty="0">
                <a:solidFill>
                  <a:schemeClr val="bg1">
                    <a:lumMod val="65000"/>
                  </a:schemeClr>
                </a:solidFill>
              </a:rPr>
              <a:t>3-5-7. </a:t>
            </a:r>
            <a:r>
              <a:rPr lang="ko-KR" altLang="en-US" sz="1400" b="1" dirty="0" err="1">
                <a:solidFill>
                  <a:schemeClr val="bg1">
                    <a:lumMod val="65000"/>
                  </a:schemeClr>
                </a:solidFill>
              </a:rPr>
              <a:t>메인페이지</a:t>
            </a:r>
            <a:endParaRPr lang="ko-KR" altLang="en-US" sz="14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400" b="1" dirty="0">
                <a:solidFill>
                  <a:schemeClr val="bg1">
                    <a:lumMod val="65000"/>
                  </a:schemeClr>
                </a:solidFill>
              </a:rPr>
              <a:t>3-5-8. </a:t>
            </a:r>
            <a:r>
              <a:rPr lang="ko-KR" altLang="en-US" sz="1400" b="1" dirty="0" err="1">
                <a:solidFill>
                  <a:schemeClr val="bg1">
                    <a:lumMod val="65000"/>
                  </a:schemeClr>
                </a:solidFill>
              </a:rPr>
              <a:t>메인페이지</a:t>
            </a:r>
            <a:endParaRPr lang="ko-KR" altLang="en-US" sz="14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0D21973-5BE5-4030-ADBB-D3A53E1AD7B5}"/>
              </a:ext>
            </a:extLst>
          </p:cNvPr>
          <p:cNvSpPr/>
          <p:nvPr/>
        </p:nvSpPr>
        <p:spPr>
          <a:xfrm>
            <a:off x="2840786" y="2375173"/>
            <a:ext cx="3622431" cy="30010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5FD7ECA-0954-4920-8863-6B0599C1ABF7}"/>
              </a:ext>
            </a:extLst>
          </p:cNvPr>
          <p:cNvSpPr/>
          <p:nvPr/>
        </p:nvSpPr>
        <p:spPr>
          <a:xfrm>
            <a:off x="7538466" y="1460098"/>
            <a:ext cx="1675873" cy="403868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TAP</a:t>
            </a:r>
            <a:r>
              <a:rPr lang="ko-KR" altLang="en-US" sz="1200" dirty="0">
                <a:solidFill>
                  <a:schemeClr val="tx1"/>
                </a:solidFill>
              </a:rPr>
              <a:t> 컨트롤</a:t>
            </a:r>
          </a:p>
        </p:txBody>
      </p: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F1B71B5D-E843-45EA-B3FF-E0986AE8BC5D}"/>
              </a:ext>
            </a:extLst>
          </p:cNvPr>
          <p:cNvCxnSpPr>
            <a:cxnSpLocks/>
            <a:stCxn id="30" idx="3"/>
            <a:endCxn id="20" idx="1"/>
          </p:cNvCxnSpPr>
          <p:nvPr/>
        </p:nvCxnSpPr>
        <p:spPr>
          <a:xfrm flipV="1">
            <a:off x="6463217" y="1662032"/>
            <a:ext cx="1075249" cy="863191"/>
          </a:xfrm>
          <a:prstGeom prst="bentConnector3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4AA61389-CD24-4DEB-A53D-16D3AD3F0BFC}"/>
              </a:ext>
            </a:extLst>
          </p:cNvPr>
          <p:cNvSpPr/>
          <p:nvPr/>
        </p:nvSpPr>
        <p:spPr>
          <a:xfrm>
            <a:off x="2473569" y="2948416"/>
            <a:ext cx="4355123" cy="177898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866D7B7D-43C3-462F-ACCB-5BA7C65BAC6E}"/>
              </a:ext>
            </a:extLst>
          </p:cNvPr>
          <p:cNvSpPr/>
          <p:nvPr/>
        </p:nvSpPr>
        <p:spPr>
          <a:xfrm>
            <a:off x="7538465" y="2065900"/>
            <a:ext cx="1675873" cy="403868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항목별 계산 공식적용</a:t>
            </a:r>
            <a:endParaRPr lang="en-US" altLang="ko-KR" sz="1200" dirty="0">
              <a:solidFill>
                <a:schemeClr val="tx1"/>
              </a:solidFill>
            </a:endParaRPr>
          </a:p>
        </p:txBody>
      </p:sp>
      <p:cxnSp>
        <p:nvCxnSpPr>
          <p:cNvPr id="40" name="연결선: 꺾임 39">
            <a:extLst>
              <a:ext uri="{FF2B5EF4-FFF2-40B4-BE49-F238E27FC236}">
                <a16:creationId xmlns:a16="http://schemas.microsoft.com/office/drawing/2014/main" id="{24725337-0FE4-4DBC-8D20-2B6146B3FB15}"/>
              </a:ext>
            </a:extLst>
          </p:cNvPr>
          <p:cNvCxnSpPr>
            <a:cxnSpLocks/>
            <a:stCxn id="37" idx="3"/>
            <a:endCxn id="39" idx="1"/>
          </p:cNvCxnSpPr>
          <p:nvPr/>
        </p:nvCxnSpPr>
        <p:spPr>
          <a:xfrm flipV="1">
            <a:off x="6828692" y="2267834"/>
            <a:ext cx="709773" cy="1570074"/>
          </a:xfrm>
          <a:prstGeom prst="bentConnector3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FB605293-A724-44B2-A900-F368592BEB0C}"/>
              </a:ext>
            </a:extLst>
          </p:cNvPr>
          <p:cNvSpPr/>
          <p:nvPr/>
        </p:nvSpPr>
        <p:spPr>
          <a:xfrm>
            <a:off x="2466318" y="5226188"/>
            <a:ext cx="4362374" cy="64143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2A233AF6-6D7D-4D59-AEA3-103E229AD287}"/>
              </a:ext>
            </a:extLst>
          </p:cNvPr>
          <p:cNvSpPr/>
          <p:nvPr/>
        </p:nvSpPr>
        <p:spPr>
          <a:xfrm>
            <a:off x="7538465" y="3187895"/>
            <a:ext cx="1675873" cy="403868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계산 결과 합계</a:t>
            </a:r>
            <a:endParaRPr lang="ko-KR" altLang="en-US" sz="1200" dirty="0">
              <a:solidFill>
                <a:srgbClr val="0070C0"/>
              </a:solidFill>
            </a:endParaRPr>
          </a:p>
        </p:txBody>
      </p:sp>
      <p:cxnSp>
        <p:nvCxnSpPr>
          <p:cNvPr id="48" name="연결선: 꺾임 47">
            <a:extLst>
              <a:ext uri="{FF2B5EF4-FFF2-40B4-BE49-F238E27FC236}">
                <a16:creationId xmlns:a16="http://schemas.microsoft.com/office/drawing/2014/main" id="{D513DD4B-670B-4222-A9CE-33BB5EF20B28}"/>
              </a:ext>
            </a:extLst>
          </p:cNvPr>
          <p:cNvCxnSpPr>
            <a:cxnSpLocks/>
            <a:stCxn id="44" idx="3"/>
            <a:endCxn id="46" idx="1"/>
          </p:cNvCxnSpPr>
          <p:nvPr/>
        </p:nvCxnSpPr>
        <p:spPr>
          <a:xfrm flipV="1">
            <a:off x="6828692" y="3389829"/>
            <a:ext cx="709773" cy="2157074"/>
          </a:xfrm>
          <a:prstGeom prst="bentConnector3">
            <a:avLst>
              <a:gd name="adj1" fmla="val 66490"/>
            </a:avLst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840CA737-76D0-4766-B27B-221414234975}"/>
              </a:ext>
            </a:extLst>
          </p:cNvPr>
          <p:cNvSpPr/>
          <p:nvPr/>
        </p:nvSpPr>
        <p:spPr>
          <a:xfrm>
            <a:off x="7538465" y="2662833"/>
            <a:ext cx="1675873" cy="3265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0070C0"/>
                </a:solidFill>
              </a:rPr>
              <a:t>Interactive</a:t>
            </a:r>
            <a:r>
              <a:rPr lang="ko-KR" altLang="en-US" sz="1200" dirty="0">
                <a:solidFill>
                  <a:srgbClr val="0070C0"/>
                </a:solidFill>
              </a:rPr>
              <a:t>구현</a:t>
            </a: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DC36437E-B2A3-44D0-9BE8-5715D1B40247}"/>
              </a:ext>
            </a:extLst>
          </p:cNvPr>
          <p:cNvCxnSpPr>
            <a:cxnSpLocks/>
            <a:stCxn id="39" idx="2"/>
            <a:endCxn id="53" idx="0"/>
          </p:cNvCxnSpPr>
          <p:nvPr/>
        </p:nvCxnSpPr>
        <p:spPr>
          <a:xfrm>
            <a:off x="8376402" y="2469768"/>
            <a:ext cx="0" cy="193065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C3757CD2-42F6-46A8-A08E-30E634685BD1}"/>
              </a:ext>
            </a:extLst>
          </p:cNvPr>
          <p:cNvCxnSpPr>
            <a:cxnSpLocks/>
            <a:stCxn id="53" idx="2"/>
            <a:endCxn id="46" idx="0"/>
          </p:cNvCxnSpPr>
          <p:nvPr/>
        </p:nvCxnSpPr>
        <p:spPr>
          <a:xfrm>
            <a:off x="8376402" y="2989349"/>
            <a:ext cx="0" cy="198546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5" name="그림 84">
            <a:extLst>
              <a:ext uri="{FF2B5EF4-FFF2-40B4-BE49-F238E27FC236}">
                <a16:creationId xmlns:a16="http://schemas.microsoft.com/office/drawing/2014/main" id="{86C21987-EC66-4C3C-88E2-4D294A75FF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8572" y="3881861"/>
            <a:ext cx="4257003" cy="245548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90" name="순서도: 문서 13">
            <a:extLst>
              <a:ext uri="{FF2B5EF4-FFF2-40B4-BE49-F238E27FC236}">
                <a16:creationId xmlns:a16="http://schemas.microsoft.com/office/drawing/2014/main" id="{3A860543-A840-4B55-B1A7-424702B96B9B}"/>
              </a:ext>
            </a:extLst>
          </p:cNvPr>
          <p:cNvSpPr/>
          <p:nvPr/>
        </p:nvSpPr>
        <p:spPr>
          <a:xfrm>
            <a:off x="7415024" y="5450427"/>
            <a:ext cx="4504098" cy="192952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" fmla="*/ 42 w 21642"/>
              <a:gd name="connsiteY0" fmla="*/ 0 h 17322"/>
              <a:gd name="connsiteX1" fmla="*/ 21642 w 21642"/>
              <a:gd name="connsiteY1" fmla="*/ 0 h 17322"/>
              <a:gd name="connsiteX2" fmla="*/ 21642 w 21642"/>
              <a:gd name="connsiteY2" fmla="*/ 17322 h 17322"/>
              <a:gd name="connsiteX3" fmla="*/ 0 w 21642"/>
              <a:gd name="connsiteY3" fmla="*/ 11305 h 17322"/>
              <a:gd name="connsiteX4" fmla="*/ 42 w 21642"/>
              <a:gd name="connsiteY4" fmla="*/ 0 h 17322"/>
              <a:gd name="connsiteX0" fmla="*/ 42 w 21642"/>
              <a:gd name="connsiteY0" fmla="*/ 0 h 17322"/>
              <a:gd name="connsiteX1" fmla="*/ 21642 w 21642"/>
              <a:gd name="connsiteY1" fmla="*/ 0 h 17322"/>
              <a:gd name="connsiteX2" fmla="*/ 21642 w 21642"/>
              <a:gd name="connsiteY2" fmla="*/ 17322 h 17322"/>
              <a:gd name="connsiteX3" fmla="*/ 0 w 21642"/>
              <a:gd name="connsiteY3" fmla="*/ 11305 h 17322"/>
              <a:gd name="connsiteX4" fmla="*/ 42 w 21642"/>
              <a:gd name="connsiteY4" fmla="*/ 0 h 17322"/>
              <a:gd name="connsiteX0" fmla="*/ 42 w 21642"/>
              <a:gd name="connsiteY0" fmla="*/ 0 h 11305"/>
              <a:gd name="connsiteX1" fmla="*/ 21642 w 21642"/>
              <a:gd name="connsiteY1" fmla="*/ 0 h 11305"/>
              <a:gd name="connsiteX2" fmla="*/ 21642 w 21642"/>
              <a:gd name="connsiteY2" fmla="*/ 11103 h 11305"/>
              <a:gd name="connsiteX3" fmla="*/ 0 w 21642"/>
              <a:gd name="connsiteY3" fmla="*/ 11305 h 11305"/>
              <a:gd name="connsiteX4" fmla="*/ 42 w 21642"/>
              <a:gd name="connsiteY4" fmla="*/ 0 h 11305"/>
              <a:gd name="connsiteX0" fmla="*/ 42 w 21642"/>
              <a:gd name="connsiteY0" fmla="*/ 0 h 15193"/>
              <a:gd name="connsiteX1" fmla="*/ 21642 w 21642"/>
              <a:gd name="connsiteY1" fmla="*/ 0 h 15193"/>
              <a:gd name="connsiteX2" fmla="*/ 21642 w 21642"/>
              <a:gd name="connsiteY2" fmla="*/ 11103 h 15193"/>
              <a:gd name="connsiteX3" fmla="*/ 0 w 21642"/>
              <a:gd name="connsiteY3" fmla="*/ 11305 h 15193"/>
              <a:gd name="connsiteX4" fmla="*/ 42 w 21642"/>
              <a:gd name="connsiteY4" fmla="*/ 0 h 15193"/>
              <a:gd name="connsiteX0" fmla="*/ 42 w 21642"/>
              <a:gd name="connsiteY0" fmla="*/ 0 h 15193"/>
              <a:gd name="connsiteX1" fmla="*/ 21642 w 21642"/>
              <a:gd name="connsiteY1" fmla="*/ 0 h 15193"/>
              <a:gd name="connsiteX2" fmla="*/ 21642 w 21642"/>
              <a:gd name="connsiteY2" fmla="*/ 11103 h 15193"/>
              <a:gd name="connsiteX3" fmla="*/ 0 w 21642"/>
              <a:gd name="connsiteY3" fmla="*/ 11305 h 15193"/>
              <a:gd name="connsiteX4" fmla="*/ 42 w 21642"/>
              <a:gd name="connsiteY4" fmla="*/ 0 h 15193"/>
              <a:gd name="connsiteX0" fmla="*/ 42 w 21642"/>
              <a:gd name="connsiteY0" fmla="*/ 295 h 15488"/>
              <a:gd name="connsiteX1" fmla="*/ 21642 w 21642"/>
              <a:gd name="connsiteY1" fmla="*/ 295 h 15488"/>
              <a:gd name="connsiteX2" fmla="*/ 21642 w 21642"/>
              <a:gd name="connsiteY2" fmla="*/ 11398 h 15488"/>
              <a:gd name="connsiteX3" fmla="*/ 0 w 21642"/>
              <a:gd name="connsiteY3" fmla="*/ 11600 h 15488"/>
              <a:gd name="connsiteX4" fmla="*/ 42 w 21642"/>
              <a:gd name="connsiteY4" fmla="*/ 295 h 15488"/>
              <a:gd name="connsiteX0" fmla="*/ 42 w 21642"/>
              <a:gd name="connsiteY0" fmla="*/ 475 h 15668"/>
              <a:gd name="connsiteX1" fmla="*/ 21642 w 21642"/>
              <a:gd name="connsiteY1" fmla="*/ 475 h 15668"/>
              <a:gd name="connsiteX2" fmla="*/ 21642 w 21642"/>
              <a:gd name="connsiteY2" fmla="*/ 11578 h 15668"/>
              <a:gd name="connsiteX3" fmla="*/ 0 w 21642"/>
              <a:gd name="connsiteY3" fmla="*/ 11780 h 15668"/>
              <a:gd name="connsiteX4" fmla="*/ 42 w 21642"/>
              <a:gd name="connsiteY4" fmla="*/ 475 h 15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42" h="15668">
                <a:moveTo>
                  <a:pt x="42" y="475"/>
                </a:moveTo>
                <a:cubicBezTo>
                  <a:pt x="7074" y="-2865"/>
                  <a:pt x="17612" y="12912"/>
                  <a:pt x="21642" y="475"/>
                </a:cubicBezTo>
                <a:lnTo>
                  <a:pt x="21642" y="11578"/>
                </a:lnTo>
                <a:cubicBezTo>
                  <a:pt x="11808" y="22288"/>
                  <a:pt x="15439" y="8160"/>
                  <a:pt x="0" y="11780"/>
                </a:cubicBezTo>
                <a:cubicBezTo>
                  <a:pt x="14" y="8012"/>
                  <a:pt x="28" y="4243"/>
                  <a:pt x="42" y="475"/>
                </a:cubicBezTo>
                <a:close/>
              </a:path>
            </a:pathLst>
          </a:custGeom>
          <a:pattFill prst="wdUpDiag">
            <a:fgClr>
              <a:schemeClr val="bg2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6" name="연결선: 꺾임 95">
            <a:extLst>
              <a:ext uri="{FF2B5EF4-FFF2-40B4-BE49-F238E27FC236}">
                <a16:creationId xmlns:a16="http://schemas.microsoft.com/office/drawing/2014/main" id="{119D5A80-DF58-4EAB-8774-E34AB753A347}"/>
              </a:ext>
            </a:extLst>
          </p:cNvPr>
          <p:cNvCxnSpPr>
            <a:stCxn id="53" idx="3"/>
            <a:endCxn id="85" idx="0"/>
          </p:cNvCxnSpPr>
          <p:nvPr/>
        </p:nvCxnSpPr>
        <p:spPr>
          <a:xfrm>
            <a:off x="9214338" y="2826091"/>
            <a:ext cx="452736" cy="1055770"/>
          </a:xfrm>
          <a:prstGeom prst="bentConnector2">
            <a:avLst/>
          </a:prstGeom>
          <a:ln w="12700">
            <a:solidFill>
              <a:srgbClr val="0070C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64E2E712-03B8-4588-B53C-5001DEC72534}"/>
              </a:ext>
            </a:extLst>
          </p:cNvPr>
          <p:cNvCxnSpPr/>
          <p:nvPr/>
        </p:nvCxnSpPr>
        <p:spPr>
          <a:xfrm>
            <a:off x="8884138" y="5181600"/>
            <a:ext cx="454186" cy="0"/>
          </a:xfrm>
          <a:prstGeom prst="line">
            <a:avLst/>
          </a:prstGeom>
          <a:ln w="158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연결선 99">
            <a:extLst>
              <a:ext uri="{FF2B5EF4-FFF2-40B4-BE49-F238E27FC236}">
                <a16:creationId xmlns:a16="http://schemas.microsoft.com/office/drawing/2014/main" id="{2FB0EDE9-5BCB-49BF-9E74-B20D98E849A9}"/>
              </a:ext>
            </a:extLst>
          </p:cNvPr>
          <p:cNvCxnSpPr/>
          <p:nvPr/>
        </p:nvCxnSpPr>
        <p:spPr>
          <a:xfrm>
            <a:off x="11002498" y="5181600"/>
            <a:ext cx="454186" cy="0"/>
          </a:xfrm>
          <a:prstGeom prst="line">
            <a:avLst/>
          </a:prstGeom>
          <a:ln w="158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00978984-F419-4A58-983A-B9886555A02E}"/>
              </a:ext>
            </a:extLst>
          </p:cNvPr>
          <p:cNvSpPr/>
          <p:nvPr/>
        </p:nvSpPr>
        <p:spPr>
          <a:xfrm>
            <a:off x="7918682" y="5757313"/>
            <a:ext cx="915438" cy="22061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rgbClr val="0070C0"/>
              </a:solidFill>
            </a:endParaRP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7160E176-994D-4CAB-814B-61089AE8D154}"/>
              </a:ext>
            </a:extLst>
          </p:cNvPr>
          <p:cNvCxnSpPr>
            <a:cxnSpLocks/>
            <a:endCxn id="103" idx="3"/>
          </p:cNvCxnSpPr>
          <p:nvPr/>
        </p:nvCxnSpPr>
        <p:spPr>
          <a:xfrm flipH="1">
            <a:off x="8834120" y="5181600"/>
            <a:ext cx="504206" cy="686018"/>
          </a:xfrm>
          <a:prstGeom prst="straightConnector1">
            <a:avLst/>
          </a:prstGeom>
          <a:ln w="158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9C4A7A15-ADCC-4783-97D4-8346EA46BAFD}"/>
              </a:ext>
            </a:extLst>
          </p:cNvPr>
          <p:cNvCxnSpPr>
            <a:cxnSpLocks/>
            <a:endCxn id="103" idx="3"/>
          </p:cNvCxnSpPr>
          <p:nvPr/>
        </p:nvCxnSpPr>
        <p:spPr>
          <a:xfrm flipH="1">
            <a:off x="8834120" y="5181600"/>
            <a:ext cx="2622566" cy="686018"/>
          </a:xfrm>
          <a:prstGeom prst="straightConnector1">
            <a:avLst/>
          </a:prstGeom>
          <a:ln w="158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84997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2053767" cy="21852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48766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탄소발자국 계산기</a:t>
            </a:r>
            <a:r>
              <a:rPr lang="en-US" altLang="ko-KR" sz="2800" b="1" dirty="0"/>
              <a:t>(</a:t>
            </a:r>
            <a:r>
              <a:rPr lang="ko-KR" altLang="en-US" sz="2800" b="1" dirty="0"/>
              <a:t>결과보기</a:t>
            </a:r>
            <a:r>
              <a:rPr lang="en-US" altLang="ko-KR" sz="2800" b="1" dirty="0"/>
              <a:t>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DE50E976-D6D8-4D71-892F-B75775959F13}"/>
              </a:ext>
            </a:extLst>
          </p:cNvPr>
          <p:cNvSpPr txBox="1"/>
          <p:nvPr/>
        </p:nvSpPr>
        <p:spPr>
          <a:xfrm>
            <a:off x="396424" y="3429000"/>
            <a:ext cx="1651414" cy="2302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400" b="1" dirty="0"/>
              <a:t>3-5-1. </a:t>
            </a:r>
            <a:r>
              <a:rPr lang="ko-KR" altLang="en-US" sz="1400" b="1" dirty="0" err="1"/>
              <a:t>메인페이지</a:t>
            </a:r>
            <a:endParaRPr lang="en-US" altLang="ko-KR" sz="1400" b="1" dirty="0"/>
          </a:p>
          <a:p>
            <a:pPr>
              <a:lnSpc>
                <a:spcPct val="130000"/>
              </a:lnSpc>
            </a:pPr>
            <a:r>
              <a:rPr lang="en-US" altLang="ko-KR" sz="1400" b="1" dirty="0">
                <a:solidFill>
                  <a:schemeClr val="bg1">
                    <a:lumMod val="65000"/>
                  </a:schemeClr>
                </a:solidFill>
              </a:rPr>
              <a:t>3-5-2. </a:t>
            </a:r>
            <a:r>
              <a:rPr lang="ko-KR" altLang="en-US" sz="1400" b="1" dirty="0" err="1">
                <a:solidFill>
                  <a:schemeClr val="bg1">
                    <a:lumMod val="65000"/>
                  </a:schemeClr>
                </a:solidFill>
              </a:rPr>
              <a:t>메인페이지</a:t>
            </a:r>
            <a:endParaRPr lang="ko-KR" altLang="en-US" sz="14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400" b="1" dirty="0">
                <a:solidFill>
                  <a:schemeClr val="bg1">
                    <a:lumMod val="65000"/>
                  </a:schemeClr>
                </a:solidFill>
              </a:rPr>
              <a:t>3-5-3. </a:t>
            </a:r>
            <a:r>
              <a:rPr lang="ko-KR" altLang="en-US" sz="1400" b="1" dirty="0" err="1">
                <a:solidFill>
                  <a:schemeClr val="bg1">
                    <a:lumMod val="65000"/>
                  </a:schemeClr>
                </a:solidFill>
              </a:rPr>
              <a:t>메인페이지</a:t>
            </a:r>
            <a:endParaRPr lang="en-US" altLang="ko-KR" sz="14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400" b="1" dirty="0">
                <a:solidFill>
                  <a:schemeClr val="bg1">
                    <a:lumMod val="65000"/>
                  </a:schemeClr>
                </a:solidFill>
              </a:rPr>
              <a:t>3-5-4. </a:t>
            </a:r>
            <a:r>
              <a:rPr lang="ko-KR" altLang="en-US" sz="1400" b="1" dirty="0" err="1">
                <a:solidFill>
                  <a:schemeClr val="bg1">
                    <a:lumMod val="65000"/>
                  </a:schemeClr>
                </a:solidFill>
              </a:rPr>
              <a:t>메인페이지</a:t>
            </a:r>
            <a:endParaRPr lang="en-US" altLang="ko-KR" sz="14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400" b="1" dirty="0">
                <a:solidFill>
                  <a:schemeClr val="bg1">
                    <a:lumMod val="65000"/>
                  </a:schemeClr>
                </a:solidFill>
              </a:rPr>
              <a:t>3-5-5. </a:t>
            </a:r>
            <a:r>
              <a:rPr lang="ko-KR" altLang="en-US" sz="1400" b="1" dirty="0" err="1">
                <a:solidFill>
                  <a:schemeClr val="bg1">
                    <a:lumMod val="65000"/>
                  </a:schemeClr>
                </a:solidFill>
              </a:rPr>
              <a:t>메인페이지</a:t>
            </a:r>
            <a:endParaRPr lang="ko-KR" altLang="en-US" sz="14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400" b="1" dirty="0">
                <a:solidFill>
                  <a:schemeClr val="bg1">
                    <a:lumMod val="65000"/>
                  </a:schemeClr>
                </a:solidFill>
              </a:rPr>
              <a:t>3-5-6. </a:t>
            </a:r>
            <a:r>
              <a:rPr lang="ko-KR" altLang="en-US" sz="1400" b="1" dirty="0" err="1">
                <a:solidFill>
                  <a:schemeClr val="bg1">
                    <a:lumMod val="65000"/>
                  </a:schemeClr>
                </a:solidFill>
              </a:rPr>
              <a:t>메인페이지</a:t>
            </a:r>
            <a:endParaRPr lang="en-US" altLang="ko-KR" sz="14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400" b="1" dirty="0">
                <a:solidFill>
                  <a:schemeClr val="bg1">
                    <a:lumMod val="65000"/>
                  </a:schemeClr>
                </a:solidFill>
              </a:rPr>
              <a:t>3-5-7. </a:t>
            </a:r>
            <a:r>
              <a:rPr lang="ko-KR" altLang="en-US" sz="1400" b="1" dirty="0" err="1">
                <a:solidFill>
                  <a:schemeClr val="bg1">
                    <a:lumMod val="65000"/>
                  </a:schemeClr>
                </a:solidFill>
              </a:rPr>
              <a:t>메인페이지</a:t>
            </a:r>
            <a:endParaRPr lang="ko-KR" altLang="en-US" sz="14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400" b="1" dirty="0">
                <a:solidFill>
                  <a:schemeClr val="bg1">
                    <a:lumMod val="65000"/>
                  </a:schemeClr>
                </a:solidFill>
              </a:rPr>
              <a:t>3-5-8. </a:t>
            </a:r>
            <a:r>
              <a:rPr lang="ko-KR" altLang="en-US" sz="1400" b="1" dirty="0" err="1">
                <a:solidFill>
                  <a:schemeClr val="bg1">
                    <a:lumMod val="65000"/>
                  </a:schemeClr>
                </a:solidFill>
              </a:rPr>
              <a:t>메인페이지</a:t>
            </a:r>
            <a:endParaRPr lang="ko-KR" altLang="en-US" sz="1400" b="1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21AF048C-9155-4799-9E7A-AE0C4ABE5CF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29" t="3191" r="22094" b="12436"/>
          <a:stretch/>
        </p:blipFill>
        <p:spPr>
          <a:xfrm>
            <a:off x="2433209" y="1295409"/>
            <a:ext cx="3416194" cy="523706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C1562F14-DC34-4151-8571-D2EABD6C5D4A}"/>
              </a:ext>
            </a:extLst>
          </p:cNvPr>
          <p:cNvSpPr/>
          <p:nvPr/>
        </p:nvSpPr>
        <p:spPr>
          <a:xfrm>
            <a:off x="2462259" y="1768851"/>
            <a:ext cx="3365199" cy="1054816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47985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AAD38BA3-AE2F-40F0-B92B-40A99992E74F}"/>
              </a:ext>
            </a:extLst>
          </p:cNvPr>
          <p:cNvGrpSpPr/>
          <p:nvPr/>
        </p:nvGrpSpPr>
        <p:grpSpPr>
          <a:xfrm>
            <a:off x="2316440" y="2321004"/>
            <a:ext cx="7473358" cy="2215991"/>
            <a:chOff x="1683324" y="2321002"/>
            <a:chExt cx="7473358" cy="221599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3BF87FC-9FFA-471F-A911-F1DE3270F70D}"/>
                </a:ext>
              </a:extLst>
            </p:cNvPr>
            <p:cNvSpPr txBox="1"/>
            <p:nvPr/>
          </p:nvSpPr>
          <p:spPr>
            <a:xfrm>
              <a:off x="1683324" y="2321002"/>
              <a:ext cx="1814920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38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04</a:t>
              </a:r>
              <a:endParaRPr lang="ko-KR" altLang="en-US" sz="13800" b="1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339C1A3-37BC-4F3D-A861-A379B8E89111}"/>
                </a:ext>
              </a:extLst>
            </p:cNvPr>
            <p:cNvCxnSpPr>
              <a:cxnSpLocks/>
            </p:cNvCxnSpPr>
            <p:nvPr/>
          </p:nvCxnSpPr>
          <p:spPr>
            <a:xfrm>
              <a:off x="3528701" y="2444750"/>
              <a:ext cx="0" cy="196850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A202084A-FF75-4019-ACA0-7D4510A0DD3F}"/>
                </a:ext>
              </a:extLst>
            </p:cNvPr>
            <p:cNvCxnSpPr>
              <a:cxnSpLocks/>
            </p:cNvCxnSpPr>
            <p:nvPr/>
          </p:nvCxnSpPr>
          <p:spPr>
            <a:xfrm>
              <a:off x="6626021" y="2444750"/>
              <a:ext cx="0" cy="1968500"/>
            </a:xfrm>
            <a:prstGeom prst="line">
              <a:avLst/>
            </a:prstGeom>
            <a:ln w="76200"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3E05598-75C0-4443-9C13-669B46829FB6}"/>
                </a:ext>
              </a:extLst>
            </p:cNvPr>
            <p:cNvSpPr txBox="1"/>
            <p:nvPr/>
          </p:nvSpPr>
          <p:spPr>
            <a:xfrm>
              <a:off x="3753922" y="3013500"/>
              <a:ext cx="264687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b="1" dirty="0">
                  <a:solidFill>
                    <a:schemeClr val="bg1"/>
                  </a:solidFill>
                </a:rPr>
                <a:t>진행프로세스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FB01D92-A3EA-41BD-8AF2-E1ECAD13B8B2}"/>
                </a:ext>
              </a:extLst>
            </p:cNvPr>
            <p:cNvSpPr txBox="1"/>
            <p:nvPr/>
          </p:nvSpPr>
          <p:spPr>
            <a:xfrm>
              <a:off x="6851243" y="3017102"/>
              <a:ext cx="230543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altLang="ko-KR" sz="2400" b="1" dirty="0">
                  <a:solidFill>
                    <a:schemeClr val="bg1"/>
                  </a:solidFill>
                </a:rPr>
                <a:t>4-1. </a:t>
              </a:r>
              <a:r>
                <a:rPr lang="ko-KR" altLang="en-US" sz="2400" b="1" dirty="0">
                  <a:solidFill>
                    <a:schemeClr val="bg1"/>
                  </a:solidFill>
                </a:rPr>
                <a:t>개발 일정</a:t>
              </a:r>
              <a:endParaRPr lang="en-US" altLang="ko-KR" sz="2400" b="1" dirty="0">
                <a:solidFill>
                  <a:schemeClr val="bg1"/>
                </a:solidFill>
              </a:endParaRPr>
            </a:p>
            <a:p>
              <a:r>
                <a:rPr lang="en-US" altLang="ko-KR" sz="2400" b="1" dirty="0">
                  <a:solidFill>
                    <a:schemeClr val="bg1"/>
                  </a:solidFill>
                </a:rPr>
                <a:t> 4-2. </a:t>
              </a:r>
              <a:r>
                <a:rPr lang="ko-KR" altLang="en-US" sz="2400" b="1" dirty="0">
                  <a:solidFill>
                    <a:schemeClr val="bg1"/>
                  </a:solidFill>
                </a:rPr>
                <a:t>마치며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097886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04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진행프로세스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1861407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000" b="1" dirty="0">
                <a:solidFill>
                  <a:schemeClr val="accent6"/>
                </a:solidFill>
              </a:rPr>
              <a:t> </a:t>
            </a:r>
            <a:r>
              <a:rPr lang="en-US" altLang="ko-KR" sz="2000" b="1" dirty="0">
                <a:solidFill>
                  <a:schemeClr val="accent6"/>
                </a:solidFill>
              </a:rPr>
              <a:t>4-1. </a:t>
            </a:r>
            <a:r>
              <a:rPr lang="ko-KR" altLang="en-US" sz="2000" b="1" dirty="0">
                <a:solidFill>
                  <a:schemeClr val="accent6"/>
                </a:solidFill>
              </a:rPr>
              <a:t>개발일정</a:t>
            </a:r>
          </a:p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b="1" dirty="0">
                <a:solidFill>
                  <a:schemeClr val="bg1">
                    <a:lumMod val="65000"/>
                  </a:schemeClr>
                </a:solidFill>
              </a:rPr>
              <a:t>4-2. </a:t>
            </a:r>
            <a:r>
              <a:rPr lang="ko-KR" altLang="en-US" b="1" dirty="0">
                <a:solidFill>
                  <a:schemeClr val="bg1">
                    <a:lumMod val="65000"/>
                  </a:schemeClr>
                </a:solidFill>
              </a:rPr>
              <a:t>마치며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개발일정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3652AAFF-DFCC-4C19-ADDB-95E321656885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55785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04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진행프로세스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1694695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b="1" dirty="0">
                <a:solidFill>
                  <a:schemeClr val="bg1">
                    <a:lumMod val="65000"/>
                  </a:schemeClr>
                </a:solidFill>
              </a:rPr>
              <a:t>4-1. </a:t>
            </a:r>
            <a:r>
              <a:rPr lang="ko-KR" altLang="en-US" b="1" dirty="0">
                <a:solidFill>
                  <a:schemeClr val="bg1">
                    <a:lumMod val="65000"/>
                  </a:schemeClr>
                </a:solidFill>
              </a:rPr>
              <a:t>개발일정</a:t>
            </a:r>
          </a:p>
          <a:p>
            <a:pPr>
              <a:lnSpc>
                <a:spcPct val="200000"/>
              </a:lnSpc>
            </a:pPr>
            <a:r>
              <a:rPr lang="ko-KR" altLang="en-US" sz="2000" b="1" dirty="0">
                <a:solidFill>
                  <a:schemeClr val="accent6"/>
                </a:solidFill>
              </a:rPr>
              <a:t> </a:t>
            </a:r>
            <a:r>
              <a:rPr lang="en-US" altLang="ko-KR" sz="2000" b="1" dirty="0">
                <a:solidFill>
                  <a:schemeClr val="accent6"/>
                </a:solidFill>
              </a:rPr>
              <a:t>4-2. </a:t>
            </a:r>
            <a:r>
              <a:rPr lang="ko-KR" altLang="en-US" sz="2000" b="1" dirty="0">
                <a:solidFill>
                  <a:schemeClr val="accent6"/>
                </a:solidFill>
              </a:rPr>
              <a:t>마치며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개발일정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3652AAFF-DFCC-4C19-ADDB-95E321656885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81397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A19F76B-C91B-447C-B1D9-91D81F6ABBAB}"/>
              </a:ext>
            </a:extLst>
          </p:cNvPr>
          <p:cNvSpPr txBox="1"/>
          <p:nvPr/>
        </p:nvSpPr>
        <p:spPr>
          <a:xfrm>
            <a:off x="204121" y="1464158"/>
            <a:ext cx="3425810" cy="83099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latin typeface="+mn-ea"/>
              </a:rPr>
              <a:t>CONTENTS</a:t>
            </a:r>
            <a:endParaRPr lang="ko-KR" altLang="en-US" sz="4800" b="1" dirty="0">
              <a:latin typeface="+mn-ea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449FBDB-6F3E-4F41-9538-1D6284EA386D}"/>
              </a:ext>
            </a:extLst>
          </p:cNvPr>
          <p:cNvCxnSpPr/>
          <p:nvPr/>
        </p:nvCxnSpPr>
        <p:spPr>
          <a:xfrm>
            <a:off x="3777190" y="474134"/>
            <a:ext cx="0" cy="60875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A6DFD8E4-5582-45FB-BC12-13A54E7EFD57}"/>
              </a:ext>
            </a:extLst>
          </p:cNvPr>
          <p:cNvCxnSpPr/>
          <p:nvPr/>
        </p:nvCxnSpPr>
        <p:spPr>
          <a:xfrm>
            <a:off x="268530" y="2295155"/>
            <a:ext cx="3296993" cy="0"/>
          </a:xfrm>
          <a:prstGeom prst="line">
            <a:avLst/>
          </a:prstGeom>
          <a:ln w="508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13033B6-EB6E-4B07-98C4-D0029D5FD3A9}"/>
              </a:ext>
            </a:extLst>
          </p:cNvPr>
          <p:cNvSpPr txBox="1"/>
          <p:nvPr/>
        </p:nvSpPr>
        <p:spPr>
          <a:xfrm>
            <a:off x="4688796" y="1960825"/>
            <a:ext cx="6160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/>
              <a:t>01</a:t>
            </a:r>
            <a:endParaRPr lang="ko-KR" altLang="en-US" sz="28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E9F78E0-E13E-42A5-9D7C-E609E2D8ADBB}"/>
              </a:ext>
            </a:extLst>
          </p:cNvPr>
          <p:cNvSpPr txBox="1"/>
          <p:nvPr/>
        </p:nvSpPr>
        <p:spPr>
          <a:xfrm>
            <a:off x="5194753" y="2035043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프로젝트개요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484ABB7-88AD-46D1-B7CF-02FA581D16D5}"/>
              </a:ext>
            </a:extLst>
          </p:cNvPr>
          <p:cNvSpPr txBox="1"/>
          <p:nvPr/>
        </p:nvSpPr>
        <p:spPr>
          <a:xfrm>
            <a:off x="5071656" y="2414111"/>
            <a:ext cx="135646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/>
              <a:t> </a:t>
            </a:r>
            <a:r>
              <a:rPr lang="en-US" altLang="ko-KR" sz="1400" b="1" dirty="0"/>
              <a:t>1-1. </a:t>
            </a:r>
            <a:r>
              <a:rPr lang="ko-KR" altLang="en-US" sz="1400" b="1" dirty="0"/>
              <a:t>개발동기</a:t>
            </a:r>
            <a:endParaRPr lang="en-US" altLang="ko-KR" sz="1400" b="1" dirty="0"/>
          </a:p>
          <a:p>
            <a:pPr>
              <a:lnSpc>
                <a:spcPct val="150000"/>
              </a:lnSpc>
            </a:pPr>
            <a:r>
              <a:rPr lang="en-US" altLang="ko-KR" sz="1400" b="1" dirty="0"/>
              <a:t> 1-2. </a:t>
            </a:r>
            <a:r>
              <a:rPr lang="ko-KR" altLang="en-US" sz="1400" b="1" dirty="0"/>
              <a:t>기획의도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DD0F7C7-8BE1-41C5-9928-DB4DA3FFD692}"/>
              </a:ext>
            </a:extLst>
          </p:cNvPr>
          <p:cNvSpPr txBox="1"/>
          <p:nvPr/>
        </p:nvSpPr>
        <p:spPr>
          <a:xfrm>
            <a:off x="4688796" y="3856188"/>
            <a:ext cx="6160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/>
              <a:t>03</a:t>
            </a:r>
            <a:endParaRPr lang="ko-KR" altLang="en-US" sz="28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C3FFE6B-B91E-4FD8-9D87-A3AD9871F9C1}"/>
              </a:ext>
            </a:extLst>
          </p:cNvPr>
          <p:cNvSpPr txBox="1"/>
          <p:nvPr/>
        </p:nvSpPr>
        <p:spPr>
          <a:xfrm>
            <a:off x="5194753" y="393040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6CDA9DC-E802-478E-9A24-A691EE737ECC}"/>
              </a:ext>
            </a:extLst>
          </p:cNvPr>
          <p:cNvSpPr txBox="1"/>
          <p:nvPr/>
        </p:nvSpPr>
        <p:spPr>
          <a:xfrm>
            <a:off x="5071656" y="4309474"/>
            <a:ext cx="180690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/>
              <a:t> </a:t>
            </a:r>
            <a:r>
              <a:rPr lang="en-US" altLang="ko-KR" sz="1400" b="1" dirty="0"/>
              <a:t>3-1. </a:t>
            </a:r>
            <a:r>
              <a:rPr lang="ko-KR" altLang="en-US" sz="1400" b="1" dirty="0"/>
              <a:t>구조도</a:t>
            </a:r>
            <a:endParaRPr lang="en-US" altLang="ko-KR" sz="1400" b="1" dirty="0"/>
          </a:p>
          <a:p>
            <a:pPr>
              <a:lnSpc>
                <a:spcPct val="150000"/>
              </a:lnSpc>
            </a:pPr>
            <a:r>
              <a:rPr lang="en-US" altLang="ko-KR" sz="1400" b="1" dirty="0"/>
              <a:t> 3-2. Wire Frame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/>
              <a:t> 3-3. URL Mapping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/>
              <a:t> 3-4. </a:t>
            </a:r>
            <a:r>
              <a:rPr lang="ko-KR" altLang="en-US" sz="1400" b="1" dirty="0"/>
              <a:t>기술설명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0DD14E3-AC30-4ED7-AD11-9D57A30363D5}"/>
              </a:ext>
            </a:extLst>
          </p:cNvPr>
          <p:cNvSpPr txBox="1"/>
          <p:nvPr/>
        </p:nvSpPr>
        <p:spPr>
          <a:xfrm>
            <a:off x="8249711" y="1960825"/>
            <a:ext cx="6160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/>
              <a:t>02</a:t>
            </a:r>
            <a:endParaRPr lang="ko-KR" altLang="en-US" sz="280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F319B7-7450-431A-AE52-FEF5A4D9B289}"/>
              </a:ext>
            </a:extLst>
          </p:cNvPr>
          <p:cNvSpPr txBox="1"/>
          <p:nvPr/>
        </p:nvSpPr>
        <p:spPr>
          <a:xfrm>
            <a:off x="8755668" y="2035043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프로젝트소개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1918168-9DCA-4BB3-A7A4-AF7B1CF61E30}"/>
              </a:ext>
            </a:extLst>
          </p:cNvPr>
          <p:cNvSpPr txBox="1"/>
          <p:nvPr/>
        </p:nvSpPr>
        <p:spPr>
          <a:xfrm>
            <a:off x="8632571" y="2414111"/>
            <a:ext cx="141897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/>
              <a:t> </a:t>
            </a:r>
            <a:r>
              <a:rPr lang="en-US" altLang="ko-KR" sz="1400" b="1" dirty="0"/>
              <a:t>2-1. </a:t>
            </a:r>
            <a:r>
              <a:rPr lang="ko-KR" altLang="en-US" sz="1400" b="1" dirty="0"/>
              <a:t>팀원 소개</a:t>
            </a:r>
            <a:endParaRPr lang="en-US" altLang="ko-KR" sz="1400" b="1" dirty="0"/>
          </a:p>
          <a:p>
            <a:pPr>
              <a:lnSpc>
                <a:spcPct val="150000"/>
              </a:lnSpc>
            </a:pPr>
            <a:r>
              <a:rPr lang="en-US" altLang="ko-KR" sz="1400" b="1" dirty="0"/>
              <a:t> 2-2. </a:t>
            </a:r>
            <a:r>
              <a:rPr lang="ko-KR" altLang="en-US" sz="1400" b="1" dirty="0"/>
              <a:t>기술 스택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CAAAB8B-CE63-4028-AC27-500C73598490}"/>
              </a:ext>
            </a:extLst>
          </p:cNvPr>
          <p:cNvSpPr txBox="1"/>
          <p:nvPr/>
        </p:nvSpPr>
        <p:spPr>
          <a:xfrm>
            <a:off x="8249711" y="3856188"/>
            <a:ext cx="6160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/>
              <a:t>04</a:t>
            </a:r>
            <a:endParaRPr lang="ko-KR" altLang="en-US" sz="2800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F13760B-6BE7-4137-BF94-0BE6FBFD9010}"/>
              </a:ext>
            </a:extLst>
          </p:cNvPr>
          <p:cNvSpPr txBox="1"/>
          <p:nvPr/>
        </p:nvSpPr>
        <p:spPr>
          <a:xfrm>
            <a:off x="8755668" y="393040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진행프로세스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E17A303-CD51-4FF0-B411-F5702212B38D}"/>
              </a:ext>
            </a:extLst>
          </p:cNvPr>
          <p:cNvSpPr txBox="1"/>
          <p:nvPr/>
        </p:nvSpPr>
        <p:spPr>
          <a:xfrm>
            <a:off x="8632571" y="4309474"/>
            <a:ext cx="141897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/>
              <a:t> </a:t>
            </a:r>
            <a:r>
              <a:rPr lang="en-US" altLang="ko-KR" sz="1400" b="1" dirty="0"/>
              <a:t>4-1. </a:t>
            </a:r>
            <a:r>
              <a:rPr lang="ko-KR" altLang="en-US" sz="1400" b="1" dirty="0"/>
              <a:t>개발 일정</a:t>
            </a:r>
            <a:endParaRPr lang="en-US" altLang="ko-KR" sz="1400" b="1" dirty="0"/>
          </a:p>
          <a:p>
            <a:pPr>
              <a:lnSpc>
                <a:spcPct val="150000"/>
              </a:lnSpc>
            </a:pPr>
            <a:r>
              <a:rPr lang="en-US" altLang="ko-KR" sz="1400" b="1" dirty="0"/>
              <a:t> 4-2. </a:t>
            </a:r>
            <a:r>
              <a:rPr lang="ko-KR" altLang="en-US" sz="1400" b="1" dirty="0"/>
              <a:t>마치며</a:t>
            </a:r>
          </a:p>
        </p:txBody>
      </p:sp>
    </p:spTree>
    <p:extLst>
      <p:ext uri="{BB962C8B-B14F-4D97-AF65-F5344CB8AC3E}">
        <p14:creationId xmlns:p14="http://schemas.microsoft.com/office/powerpoint/2010/main" val="29077798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AAD38BA3-AE2F-40F0-B92B-40A99992E74F}"/>
              </a:ext>
            </a:extLst>
          </p:cNvPr>
          <p:cNvGrpSpPr/>
          <p:nvPr/>
        </p:nvGrpSpPr>
        <p:grpSpPr>
          <a:xfrm>
            <a:off x="2511205" y="2321004"/>
            <a:ext cx="7169589" cy="2215991"/>
            <a:chOff x="1878089" y="2321002"/>
            <a:chExt cx="7169589" cy="221599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3BF87FC-9FFA-471F-A911-F1DE3270F70D}"/>
                </a:ext>
              </a:extLst>
            </p:cNvPr>
            <p:cNvSpPr txBox="1"/>
            <p:nvPr/>
          </p:nvSpPr>
          <p:spPr>
            <a:xfrm>
              <a:off x="1878089" y="2321002"/>
              <a:ext cx="1425391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38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01</a:t>
              </a:r>
              <a:endParaRPr lang="ko-KR" altLang="en-US" sz="13800" b="1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339C1A3-37BC-4F3D-A861-A379B8E89111}"/>
                </a:ext>
              </a:extLst>
            </p:cNvPr>
            <p:cNvCxnSpPr>
              <a:cxnSpLocks/>
            </p:cNvCxnSpPr>
            <p:nvPr/>
          </p:nvCxnSpPr>
          <p:spPr>
            <a:xfrm>
              <a:off x="3528701" y="2444750"/>
              <a:ext cx="0" cy="196850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A202084A-FF75-4019-ACA0-7D4510A0DD3F}"/>
                </a:ext>
              </a:extLst>
            </p:cNvPr>
            <p:cNvCxnSpPr>
              <a:cxnSpLocks/>
            </p:cNvCxnSpPr>
            <p:nvPr/>
          </p:nvCxnSpPr>
          <p:spPr>
            <a:xfrm>
              <a:off x="6626021" y="2444750"/>
              <a:ext cx="0" cy="1968500"/>
            </a:xfrm>
            <a:prstGeom prst="line">
              <a:avLst/>
            </a:prstGeom>
            <a:ln w="76200"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3E05598-75C0-4443-9C13-669B46829FB6}"/>
                </a:ext>
              </a:extLst>
            </p:cNvPr>
            <p:cNvSpPr txBox="1"/>
            <p:nvPr/>
          </p:nvSpPr>
          <p:spPr>
            <a:xfrm>
              <a:off x="3753922" y="3013500"/>
              <a:ext cx="264687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b="1" dirty="0">
                  <a:solidFill>
                    <a:schemeClr val="bg1"/>
                  </a:solidFill>
                </a:rPr>
                <a:t>프로젝트개요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FB01D92-A3EA-41BD-8AF2-E1ECAD13B8B2}"/>
                </a:ext>
              </a:extLst>
            </p:cNvPr>
            <p:cNvSpPr txBox="1"/>
            <p:nvPr/>
          </p:nvSpPr>
          <p:spPr>
            <a:xfrm>
              <a:off x="6851243" y="3013500"/>
              <a:ext cx="219643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altLang="ko-KR" sz="2400" b="1" dirty="0">
                  <a:solidFill>
                    <a:schemeClr val="bg1"/>
                  </a:solidFill>
                </a:rPr>
                <a:t>1-1. </a:t>
              </a:r>
              <a:r>
                <a:rPr lang="ko-KR" altLang="en-US" sz="2400" b="1" dirty="0">
                  <a:solidFill>
                    <a:schemeClr val="bg1"/>
                  </a:solidFill>
                </a:rPr>
                <a:t>개발동기</a:t>
              </a:r>
              <a:endParaRPr lang="en-US" altLang="ko-KR" sz="2400" b="1" dirty="0">
                <a:solidFill>
                  <a:schemeClr val="bg1"/>
                </a:solidFill>
              </a:endParaRPr>
            </a:p>
            <a:p>
              <a:r>
                <a:rPr lang="en-US" altLang="ko-KR" sz="2400" b="1" dirty="0">
                  <a:solidFill>
                    <a:schemeClr val="bg1"/>
                  </a:solidFill>
                </a:rPr>
                <a:t> 1-2. </a:t>
              </a:r>
              <a:r>
                <a:rPr lang="ko-KR" altLang="en-US" sz="2400" b="1" dirty="0">
                  <a:solidFill>
                    <a:schemeClr val="bg1"/>
                  </a:solidFill>
                </a:rPr>
                <a:t>기획의도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920273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01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프로젝트개요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1694695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1-1. </a:t>
            </a:r>
            <a:r>
              <a:rPr lang="ko-KR" altLang="en-US" b="1" dirty="0">
                <a:solidFill>
                  <a:schemeClr val="accent6"/>
                </a:solidFill>
              </a:rPr>
              <a:t>개발동기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1-2.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기획의도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F5777ED1-9601-42AE-ABCA-660B780C48A8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개발동기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F5A90D-0D6A-4771-BF1B-E0D802908CBE}"/>
              </a:ext>
            </a:extLst>
          </p:cNvPr>
          <p:cNvSpPr txBox="1"/>
          <p:nvPr/>
        </p:nvSpPr>
        <p:spPr>
          <a:xfrm>
            <a:off x="2889738" y="1418492"/>
            <a:ext cx="41734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K</a:t>
            </a:r>
            <a:r>
              <a:rPr lang="ko-KR" altLang="en-US" dirty="0"/>
              <a:t>디지털 개발 </a:t>
            </a:r>
          </a:p>
        </p:txBody>
      </p:sp>
    </p:spTree>
    <p:extLst>
      <p:ext uri="{BB962C8B-B14F-4D97-AF65-F5344CB8AC3E}">
        <p14:creationId xmlns:p14="http://schemas.microsoft.com/office/powerpoint/2010/main" val="21192640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AAD38BA3-AE2F-40F0-B92B-40A99992E74F}"/>
              </a:ext>
            </a:extLst>
          </p:cNvPr>
          <p:cNvGrpSpPr/>
          <p:nvPr/>
        </p:nvGrpSpPr>
        <p:grpSpPr>
          <a:xfrm>
            <a:off x="2328463" y="2321004"/>
            <a:ext cx="7461335" cy="2215991"/>
            <a:chOff x="1695347" y="2321002"/>
            <a:chExt cx="7461335" cy="221599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3BF87FC-9FFA-471F-A911-F1DE3270F70D}"/>
                </a:ext>
              </a:extLst>
            </p:cNvPr>
            <p:cNvSpPr txBox="1"/>
            <p:nvPr/>
          </p:nvSpPr>
          <p:spPr>
            <a:xfrm>
              <a:off x="1695347" y="2321002"/>
              <a:ext cx="1790875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38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02</a:t>
              </a:r>
              <a:endParaRPr lang="ko-KR" altLang="en-US" sz="13800" b="1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339C1A3-37BC-4F3D-A861-A379B8E89111}"/>
                </a:ext>
              </a:extLst>
            </p:cNvPr>
            <p:cNvCxnSpPr>
              <a:cxnSpLocks/>
            </p:cNvCxnSpPr>
            <p:nvPr/>
          </p:nvCxnSpPr>
          <p:spPr>
            <a:xfrm>
              <a:off x="3528701" y="2444750"/>
              <a:ext cx="0" cy="196850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A202084A-FF75-4019-ACA0-7D4510A0DD3F}"/>
                </a:ext>
              </a:extLst>
            </p:cNvPr>
            <p:cNvCxnSpPr>
              <a:cxnSpLocks/>
            </p:cNvCxnSpPr>
            <p:nvPr/>
          </p:nvCxnSpPr>
          <p:spPr>
            <a:xfrm>
              <a:off x="6626021" y="2444750"/>
              <a:ext cx="0" cy="1968500"/>
            </a:xfrm>
            <a:prstGeom prst="line">
              <a:avLst/>
            </a:prstGeom>
            <a:ln w="76200"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3E05598-75C0-4443-9C13-669B46829FB6}"/>
                </a:ext>
              </a:extLst>
            </p:cNvPr>
            <p:cNvSpPr txBox="1"/>
            <p:nvPr/>
          </p:nvSpPr>
          <p:spPr>
            <a:xfrm>
              <a:off x="3753922" y="3013500"/>
              <a:ext cx="264687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b="1" dirty="0">
                  <a:solidFill>
                    <a:schemeClr val="bg1"/>
                  </a:solidFill>
                </a:rPr>
                <a:t>프로젝트소개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FB01D92-A3EA-41BD-8AF2-E1ECAD13B8B2}"/>
                </a:ext>
              </a:extLst>
            </p:cNvPr>
            <p:cNvSpPr txBox="1"/>
            <p:nvPr/>
          </p:nvSpPr>
          <p:spPr>
            <a:xfrm>
              <a:off x="6851243" y="3013498"/>
              <a:ext cx="230543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altLang="ko-KR" sz="2400" b="1" dirty="0">
                  <a:solidFill>
                    <a:schemeClr val="bg1"/>
                  </a:solidFill>
                </a:rPr>
                <a:t>2-1. </a:t>
              </a:r>
              <a:r>
                <a:rPr lang="ko-KR" altLang="en-US" sz="2400" b="1" dirty="0">
                  <a:solidFill>
                    <a:schemeClr val="bg1"/>
                  </a:solidFill>
                </a:rPr>
                <a:t>팀원 소개</a:t>
              </a:r>
              <a:endParaRPr lang="en-US" altLang="ko-KR" sz="2400" b="1" dirty="0">
                <a:solidFill>
                  <a:schemeClr val="bg1"/>
                </a:solidFill>
              </a:endParaRPr>
            </a:p>
            <a:p>
              <a:r>
                <a:rPr lang="en-US" altLang="ko-KR" sz="2400" b="1" dirty="0">
                  <a:solidFill>
                    <a:schemeClr val="bg1"/>
                  </a:solidFill>
                </a:rPr>
                <a:t> 2-2. </a:t>
              </a:r>
              <a:r>
                <a:rPr lang="ko-KR" altLang="en-US" sz="2400" b="1" dirty="0">
                  <a:solidFill>
                    <a:schemeClr val="bg1"/>
                  </a:solidFill>
                </a:rPr>
                <a:t>기술 스택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324629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02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프로젝트소개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1694695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2-1. </a:t>
            </a:r>
            <a:r>
              <a:rPr lang="ko-KR" altLang="en-US" b="1" dirty="0">
                <a:solidFill>
                  <a:schemeClr val="accent6"/>
                </a:solidFill>
              </a:rPr>
              <a:t>팀원소개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2-2. </a:t>
            </a:r>
            <a:r>
              <a:rPr lang="ko-KR" altLang="en-US" sz="1600" b="1" dirty="0" err="1">
                <a:solidFill>
                  <a:schemeClr val="bg1">
                    <a:lumMod val="65000"/>
                  </a:schemeClr>
                </a:solidFill>
              </a:rPr>
              <a:t>기술스택</a:t>
            </a:r>
            <a:endParaRPr lang="ko-KR" altLang="en-US" sz="1600" b="1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팀원소개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C3B8E547-4304-40F2-848A-9CF57264BC01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0E2F7D48-BB6E-4DFD-8E7C-5171F05B1E7F}"/>
              </a:ext>
            </a:extLst>
          </p:cNvPr>
          <p:cNvSpPr/>
          <p:nvPr/>
        </p:nvSpPr>
        <p:spPr>
          <a:xfrm>
            <a:off x="3388117" y="2086708"/>
            <a:ext cx="2077000" cy="3540359"/>
          </a:xfrm>
          <a:prstGeom prst="roundRect">
            <a:avLst/>
          </a:prstGeom>
          <a:solidFill>
            <a:srgbClr val="2A93F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BB8D3EDF-7892-4AFD-9395-85D997472343}"/>
              </a:ext>
            </a:extLst>
          </p:cNvPr>
          <p:cNvCxnSpPr/>
          <p:nvPr/>
        </p:nvCxnSpPr>
        <p:spPr>
          <a:xfrm>
            <a:off x="3752540" y="3856887"/>
            <a:ext cx="1348154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타원 7">
            <a:extLst>
              <a:ext uri="{FF2B5EF4-FFF2-40B4-BE49-F238E27FC236}">
                <a16:creationId xmlns:a16="http://schemas.microsoft.com/office/drawing/2014/main" id="{BB903DA8-5558-4924-84A3-DDA73CF18416}"/>
              </a:ext>
            </a:extLst>
          </p:cNvPr>
          <p:cNvSpPr/>
          <p:nvPr/>
        </p:nvSpPr>
        <p:spPr>
          <a:xfrm>
            <a:off x="3752540" y="2340125"/>
            <a:ext cx="1348154" cy="134815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1A72643-C21B-4742-99CF-087408887D7B}"/>
              </a:ext>
            </a:extLst>
          </p:cNvPr>
          <p:cNvSpPr txBox="1"/>
          <p:nvPr/>
        </p:nvSpPr>
        <p:spPr>
          <a:xfrm>
            <a:off x="3988036" y="402549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상호형</a:t>
            </a: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0D1B6963-201D-4C18-AB0C-AD7564C8148A}"/>
              </a:ext>
            </a:extLst>
          </p:cNvPr>
          <p:cNvSpPr/>
          <p:nvPr/>
        </p:nvSpPr>
        <p:spPr>
          <a:xfrm>
            <a:off x="3803923" y="2391508"/>
            <a:ext cx="1245388" cy="124538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C4CC67D-46B0-4C08-BA05-92977822DEF3}"/>
              </a:ext>
            </a:extLst>
          </p:cNvPr>
          <p:cNvSpPr txBox="1"/>
          <p:nvPr/>
        </p:nvSpPr>
        <p:spPr>
          <a:xfrm>
            <a:off x="3559508" y="4456950"/>
            <a:ext cx="173421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내용 입력작성작성작성</a:t>
            </a:r>
            <a:endParaRPr lang="en-US" altLang="ko-KR" sz="1100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r>
              <a:rPr lang="ko-KR" altLang="en-US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내용 입력</a:t>
            </a:r>
            <a:endParaRPr lang="en-US" altLang="ko-KR" sz="1100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r>
              <a:rPr lang="ko-KR" altLang="en-US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내용 입력</a:t>
            </a:r>
            <a:endParaRPr lang="en-US" altLang="ko-KR" sz="1100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r>
              <a:rPr lang="ko-KR" altLang="en-US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내용 입력</a:t>
            </a:r>
            <a:endParaRPr lang="en-US" altLang="ko-KR" sz="1100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31DA8C5D-E676-4FF1-BFEA-A4969A22E1AF}"/>
              </a:ext>
            </a:extLst>
          </p:cNvPr>
          <p:cNvSpPr/>
          <p:nvPr/>
        </p:nvSpPr>
        <p:spPr>
          <a:xfrm>
            <a:off x="6049256" y="2139462"/>
            <a:ext cx="2077000" cy="3540359"/>
          </a:xfrm>
          <a:prstGeom prst="roundRect">
            <a:avLst/>
          </a:prstGeom>
          <a:solidFill>
            <a:srgbClr val="0070C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0E605687-1C87-4AE7-840E-FECF9578A86D}"/>
              </a:ext>
            </a:extLst>
          </p:cNvPr>
          <p:cNvCxnSpPr/>
          <p:nvPr/>
        </p:nvCxnSpPr>
        <p:spPr>
          <a:xfrm>
            <a:off x="6413679" y="3909641"/>
            <a:ext cx="1348154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타원 23">
            <a:extLst>
              <a:ext uri="{FF2B5EF4-FFF2-40B4-BE49-F238E27FC236}">
                <a16:creationId xmlns:a16="http://schemas.microsoft.com/office/drawing/2014/main" id="{08F54960-29C6-4CBF-ACEF-F5467FB52074}"/>
              </a:ext>
            </a:extLst>
          </p:cNvPr>
          <p:cNvSpPr/>
          <p:nvPr/>
        </p:nvSpPr>
        <p:spPr>
          <a:xfrm>
            <a:off x="6413679" y="2392879"/>
            <a:ext cx="1348154" cy="134815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DC4C44A-F6B4-4AE6-BCFF-EFE302008CC6}"/>
              </a:ext>
            </a:extLst>
          </p:cNvPr>
          <p:cNvSpPr txBox="1"/>
          <p:nvPr/>
        </p:nvSpPr>
        <p:spPr>
          <a:xfrm>
            <a:off x="6649175" y="407825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김지수</a:t>
            </a: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7D69AD47-AF2F-4BB5-A295-2011BF96D6D2}"/>
              </a:ext>
            </a:extLst>
          </p:cNvPr>
          <p:cNvSpPr/>
          <p:nvPr/>
        </p:nvSpPr>
        <p:spPr>
          <a:xfrm>
            <a:off x="6465062" y="2444262"/>
            <a:ext cx="1245388" cy="124538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8270EE9-560D-444A-9BF2-D6EA087546CA}"/>
              </a:ext>
            </a:extLst>
          </p:cNvPr>
          <p:cNvSpPr txBox="1"/>
          <p:nvPr/>
        </p:nvSpPr>
        <p:spPr>
          <a:xfrm>
            <a:off x="6220647" y="4509704"/>
            <a:ext cx="173421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내용 입력작성작성작성</a:t>
            </a:r>
            <a:endParaRPr lang="en-US" altLang="ko-KR" sz="1100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r>
              <a:rPr lang="ko-KR" altLang="en-US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내용 입력</a:t>
            </a:r>
            <a:endParaRPr lang="en-US" altLang="ko-KR" sz="1100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r>
              <a:rPr lang="ko-KR" altLang="en-US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내용 입력</a:t>
            </a:r>
            <a:endParaRPr lang="en-US" altLang="ko-KR" sz="1100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r>
              <a:rPr lang="ko-KR" altLang="en-US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내용 입력</a:t>
            </a:r>
            <a:endParaRPr lang="en-US" altLang="ko-KR" sz="1100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67E0591E-D14F-472E-B4A0-7DC7FB638BED}"/>
              </a:ext>
            </a:extLst>
          </p:cNvPr>
          <p:cNvSpPr/>
          <p:nvPr/>
        </p:nvSpPr>
        <p:spPr>
          <a:xfrm>
            <a:off x="8710394" y="2139462"/>
            <a:ext cx="2077000" cy="3540359"/>
          </a:xfrm>
          <a:prstGeom prst="roundRect">
            <a:avLst/>
          </a:prstGeom>
          <a:solidFill>
            <a:srgbClr val="00549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A54E3B7B-A1BA-4D03-AA24-6F6D90EBC227}"/>
              </a:ext>
            </a:extLst>
          </p:cNvPr>
          <p:cNvCxnSpPr/>
          <p:nvPr/>
        </p:nvCxnSpPr>
        <p:spPr>
          <a:xfrm>
            <a:off x="9074817" y="3909641"/>
            <a:ext cx="1348154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타원 30">
            <a:extLst>
              <a:ext uri="{FF2B5EF4-FFF2-40B4-BE49-F238E27FC236}">
                <a16:creationId xmlns:a16="http://schemas.microsoft.com/office/drawing/2014/main" id="{B180A538-A9C8-49EB-8841-77D57CFBFB37}"/>
              </a:ext>
            </a:extLst>
          </p:cNvPr>
          <p:cNvSpPr/>
          <p:nvPr/>
        </p:nvSpPr>
        <p:spPr>
          <a:xfrm>
            <a:off x="9074817" y="2392879"/>
            <a:ext cx="1348154" cy="134815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F1AD272-5EE6-4481-8AF8-F5E1187033E2}"/>
              </a:ext>
            </a:extLst>
          </p:cNvPr>
          <p:cNvSpPr txBox="1"/>
          <p:nvPr/>
        </p:nvSpPr>
        <p:spPr>
          <a:xfrm>
            <a:off x="9310313" y="407825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김민호</a:t>
            </a: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9D13C1BD-85C6-4C26-A958-613164469C83}"/>
              </a:ext>
            </a:extLst>
          </p:cNvPr>
          <p:cNvSpPr/>
          <p:nvPr/>
        </p:nvSpPr>
        <p:spPr>
          <a:xfrm>
            <a:off x="9126200" y="2444262"/>
            <a:ext cx="1245388" cy="124538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0BA5959-7ECE-4BF7-B7E4-B8421FD43628}"/>
              </a:ext>
            </a:extLst>
          </p:cNvPr>
          <p:cNvSpPr txBox="1"/>
          <p:nvPr/>
        </p:nvSpPr>
        <p:spPr>
          <a:xfrm>
            <a:off x="8881785" y="4509704"/>
            <a:ext cx="173421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내용 입력작성작성작성</a:t>
            </a:r>
            <a:endParaRPr lang="en-US" altLang="ko-KR" sz="1100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r>
              <a:rPr lang="ko-KR" altLang="en-US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내용 입력</a:t>
            </a:r>
            <a:endParaRPr lang="en-US" altLang="ko-KR" sz="1100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r>
              <a:rPr lang="ko-KR" altLang="en-US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내용 입력</a:t>
            </a:r>
            <a:endParaRPr lang="en-US" altLang="ko-KR" sz="1100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r>
              <a:rPr lang="ko-KR" altLang="en-US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내용 입력</a:t>
            </a:r>
            <a:endParaRPr lang="en-US" altLang="ko-KR" sz="1100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504761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02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프로젝트소개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169469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2-1.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팀원소개</a:t>
            </a:r>
          </a:p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2-2. </a:t>
            </a:r>
            <a:r>
              <a:rPr lang="ko-KR" altLang="en-US" b="1" dirty="0" err="1">
                <a:solidFill>
                  <a:schemeClr val="accent6"/>
                </a:solidFill>
              </a:rPr>
              <a:t>기술스택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 err="1"/>
              <a:t>기술스택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C3B8E547-4304-40F2-848A-9CF57264BC01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14574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AAD38BA3-AE2F-40F0-B92B-40A99992E74F}"/>
              </a:ext>
            </a:extLst>
          </p:cNvPr>
          <p:cNvGrpSpPr/>
          <p:nvPr/>
        </p:nvGrpSpPr>
        <p:grpSpPr>
          <a:xfrm>
            <a:off x="2311631" y="2321004"/>
            <a:ext cx="8143413" cy="2215991"/>
            <a:chOff x="1678515" y="2321002"/>
            <a:chExt cx="8143413" cy="221599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3BF87FC-9FFA-471F-A911-F1DE3270F70D}"/>
                </a:ext>
              </a:extLst>
            </p:cNvPr>
            <p:cNvSpPr txBox="1"/>
            <p:nvPr/>
          </p:nvSpPr>
          <p:spPr>
            <a:xfrm>
              <a:off x="1678515" y="2321002"/>
              <a:ext cx="1824538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38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03</a:t>
              </a:r>
              <a:endParaRPr lang="ko-KR" altLang="en-US" sz="13800" b="1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339C1A3-37BC-4F3D-A861-A379B8E89111}"/>
                </a:ext>
              </a:extLst>
            </p:cNvPr>
            <p:cNvCxnSpPr>
              <a:cxnSpLocks/>
            </p:cNvCxnSpPr>
            <p:nvPr/>
          </p:nvCxnSpPr>
          <p:spPr>
            <a:xfrm>
              <a:off x="3528701" y="2444750"/>
              <a:ext cx="0" cy="196850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A202084A-FF75-4019-ACA0-7D4510A0DD3F}"/>
                </a:ext>
              </a:extLst>
            </p:cNvPr>
            <p:cNvCxnSpPr>
              <a:cxnSpLocks/>
            </p:cNvCxnSpPr>
            <p:nvPr/>
          </p:nvCxnSpPr>
          <p:spPr>
            <a:xfrm>
              <a:off x="6626021" y="2444750"/>
              <a:ext cx="0" cy="1968500"/>
            </a:xfrm>
            <a:prstGeom prst="line">
              <a:avLst/>
            </a:prstGeom>
            <a:ln w="76200"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3E05598-75C0-4443-9C13-669B46829FB6}"/>
                </a:ext>
              </a:extLst>
            </p:cNvPr>
            <p:cNvSpPr txBox="1"/>
            <p:nvPr/>
          </p:nvSpPr>
          <p:spPr>
            <a:xfrm>
              <a:off x="3753922" y="3013500"/>
              <a:ext cx="264687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b="1" dirty="0" err="1">
                  <a:solidFill>
                    <a:schemeClr val="bg1"/>
                  </a:solidFill>
                </a:rPr>
                <a:t>프로젝트상세</a:t>
              </a:r>
              <a:endParaRPr lang="ko-KR" altLang="en-US" sz="3200" b="1" dirty="0">
                <a:solidFill>
                  <a:schemeClr val="bg1"/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FB01D92-A3EA-41BD-8AF2-E1ECAD13B8B2}"/>
                </a:ext>
              </a:extLst>
            </p:cNvPr>
            <p:cNvSpPr txBox="1"/>
            <p:nvPr/>
          </p:nvSpPr>
          <p:spPr>
            <a:xfrm>
              <a:off x="6851243" y="2459501"/>
              <a:ext cx="2970685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altLang="ko-KR" sz="2400" b="1" dirty="0">
                  <a:solidFill>
                    <a:schemeClr val="bg1"/>
                  </a:solidFill>
                </a:rPr>
                <a:t>3-1. </a:t>
              </a:r>
              <a:r>
                <a:rPr lang="ko-KR" altLang="en-US" sz="2400" b="1" dirty="0">
                  <a:solidFill>
                    <a:schemeClr val="bg1"/>
                  </a:solidFill>
                </a:rPr>
                <a:t>구조도</a:t>
              </a:r>
              <a:endParaRPr lang="en-US" altLang="ko-KR" sz="2400" b="1" dirty="0">
                <a:solidFill>
                  <a:schemeClr val="bg1"/>
                </a:solidFill>
              </a:endParaRPr>
            </a:p>
            <a:p>
              <a:r>
                <a:rPr lang="en-US" altLang="ko-KR" sz="2400" b="1" dirty="0">
                  <a:solidFill>
                    <a:schemeClr val="bg1"/>
                  </a:solidFill>
                </a:rPr>
                <a:t> 3-2. Wire Frame</a:t>
              </a:r>
            </a:p>
            <a:p>
              <a:r>
                <a:rPr lang="en-US" altLang="ko-KR" sz="2400" b="1" dirty="0">
                  <a:solidFill>
                    <a:schemeClr val="bg1"/>
                  </a:solidFill>
                </a:rPr>
                <a:t> 3-3. URL Mapping</a:t>
              </a:r>
            </a:p>
            <a:p>
              <a:r>
                <a:rPr lang="en-US" altLang="ko-KR" sz="2400" b="1" dirty="0">
                  <a:solidFill>
                    <a:schemeClr val="bg1"/>
                  </a:solidFill>
                </a:rPr>
                <a:t> 3-4. </a:t>
              </a:r>
              <a:r>
                <a:rPr lang="ko-KR" altLang="en-US" sz="2400" b="1" dirty="0">
                  <a:solidFill>
                    <a:schemeClr val="bg1"/>
                  </a:solidFill>
                </a:rPr>
                <a:t>기술설명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767198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C82F20F0-8567-4CF0-ACEE-0DB21BF3CA9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8411" y="989078"/>
            <a:ext cx="3010028" cy="171016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27B251A-3311-4CE7-A6F9-6463BBDCE62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9236" y="2498253"/>
            <a:ext cx="1848378" cy="390718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2044149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3-1. </a:t>
            </a:r>
            <a:r>
              <a:rPr lang="ko-KR" altLang="en-US" b="1" dirty="0">
                <a:solidFill>
                  <a:schemeClr val="accent6"/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3-3. URL Mapping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기술설명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구조도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10024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269</TotalTime>
  <Words>501</Words>
  <Application>Microsoft Office PowerPoint</Application>
  <PresentationFormat>와이드스크린</PresentationFormat>
  <Paragraphs>176</Paragraphs>
  <Slides>18</Slides>
  <Notes>5</Notes>
  <HiddenSlides>1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4" baseType="lpstr">
      <vt:lpstr>맑은 고딕</vt:lpstr>
      <vt:lpstr>맑은 고딕 Semilight</vt:lpstr>
      <vt:lpstr>맑은고딕</vt:lpstr>
      <vt:lpstr>Agency FB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상호형</dc:creator>
  <cp:lastModifiedBy>상호형</cp:lastModifiedBy>
  <cp:revision>53</cp:revision>
  <dcterms:created xsi:type="dcterms:W3CDTF">2024-03-18T03:26:54Z</dcterms:created>
  <dcterms:modified xsi:type="dcterms:W3CDTF">2024-03-20T05:58:12Z</dcterms:modified>
</cp:coreProperties>
</file>